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2A3C848-3DC0-4AC9-9444-4C7015D765BC}"/>
    <pc:docChg chg="custSel addSld modSld">
      <pc:chgData name="老兄 悟見" userId="d3c841b5715e98f1" providerId="LiveId" clId="{12A3C848-3DC0-4AC9-9444-4C7015D765BC}" dt="2021-09-30T03:32:13.436" v="70" actId="207"/>
      <pc:docMkLst>
        <pc:docMk/>
      </pc:docMkLst>
      <pc:sldChg chg="modSp mod">
        <pc:chgData name="老兄 悟見" userId="d3c841b5715e98f1" providerId="LiveId" clId="{12A3C848-3DC0-4AC9-9444-4C7015D765BC}" dt="2021-09-30T03:29:16.289" v="37" actId="207"/>
        <pc:sldMkLst>
          <pc:docMk/>
          <pc:sldMk cId="2451051432" sldId="345"/>
        </pc:sldMkLst>
        <pc:spChg chg="mod">
          <ac:chgData name="老兄 悟見" userId="d3c841b5715e98f1" providerId="LiveId" clId="{12A3C848-3DC0-4AC9-9444-4C7015D765BC}" dt="2021-09-30T03:29:16.289" v="3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2A3C848-3DC0-4AC9-9444-4C7015D765BC}" dt="2021-09-30T03:30:14.411" v="48" actId="207"/>
        <pc:sldMkLst>
          <pc:docMk/>
          <pc:sldMk cId="1278721129" sldId="346"/>
        </pc:sldMkLst>
        <pc:spChg chg="mod">
          <ac:chgData name="老兄 悟見" userId="d3c841b5715e98f1" providerId="LiveId" clId="{12A3C848-3DC0-4AC9-9444-4C7015D765BC}" dt="2021-09-30T03:30:14.411" v="48" actId="207"/>
          <ac:spMkLst>
            <pc:docMk/>
            <pc:sldMk cId="127872112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12A3C848-3DC0-4AC9-9444-4C7015D765BC}" dt="2021-09-30T03:30:54.617" v="56" actId="207"/>
        <pc:sldMkLst>
          <pc:docMk/>
          <pc:sldMk cId="1346386472" sldId="347"/>
        </pc:sldMkLst>
        <pc:spChg chg="mod">
          <ac:chgData name="老兄 悟見" userId="d3c841b5715e98f1" providerId="LiveId" clId="{12A3C848-3DC0-4AC9-9444-4C7015D765BC}" dt="2021-09-30T03:30:54.617" v="56" actId="207"/>
          <ac:spMkLst>
            <pc:docMk/>
            <pc:sldMk cId="134638647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A3C848-3DC0-4AC9-9444-4C7015D765BC}" dt="2021-09-30T03:31:34.636" v="63" actId="207"/>
        <pc:sldMkLst>
          <pc:docMk/>
          <pc:sldMk cId="2390342462" sldId="348"/>
        </pc:sldMkLst>
        <pc:spChg chg="mod">
          <ac:chgData name="老兄 悟見" userId="d3c841b5715e98f1" providerId="LiveId" clId="{12A3C848-3DC0-4AC9-9444-4C7015D765BC}" dt="2021-09-30T03:31:34.636" v="63" actId="207"/>
          <ac:spMkLst>
            <pc:docMk/>
            <pc:sldMk cId="239034246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A3C848-3DC0-4AC9-9444-4C7015D765BC}" dt="2021-09-30T03:32:13.436" v="70" actId="207"/>
        <pc:sldMkLst>
          <pc:docMk/>
          <pc:sldMk cId="610370722" sldId="349"/>
        </pc:sldMkLst>
        <pc:spChg chg="mod">
          <ac:chgData name="老兄 悟見" userId="d3c841b5715e98f1" providerId="LiveId" clId="{12A3C848-3DC0-4AC9-9444-4C7015D765BC}" dt="2021-09-30T03:32:13.436" v="70" actId="207"/>
          <ac:spMkLst>
            <pc:docMk/>
            <pc:sldMk cId="61037072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好處不拿太笨了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一、解脫法不拿太笨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今天能夠求道是累劫行大善，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跟佛有緣、祖上積德才能得道。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玄關點開了，就是成仙做佛的標記，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只有這條路而已，所以叫做不二法門。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好處不拿太笨了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二、能躲刼不躲太笨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，老師在天上一看，你要出車禍了，老師扇子一扇，車子就往後退了，就轉向了，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你就躲過一劫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872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好處不拿太笨了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三、不要仙佛佑太笨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有求道了，每個人都有五個護法神在身邊來保護你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，但相對的有好就有壞，你做好仙佛就保護你，你做不好，護法神就將你記過。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38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好處不拿太笨了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四、好命不要太笨了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天榜掛號、地府抽丁，求道了，你的命運就改變了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，求道後你們就不是人了，你們就是仙佛的候選人。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34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好處不拿太笨了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五、不讓祖先沾光笨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求道的當下，你的祖先在地府就停止受刑，可領一朵白蓮花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，去地藏古佛那裡聽經聞法，有時間還要練習佛規禮節。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3707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313</Words>
  <Application>Microsoft Office PowerPoint</Application>
  <PresentationFormat>如螢幕大小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好處不拿太笨了 悟見講</vt:lpstr>
      <vt:lpstr>好處不拿太笨了 悟見講</vt:lpstr>
      <vt:lpstr>好處不拿太笨了 悟見講</vt:lpstr>
      <vt:lpstr>好處不拿太笨了 悟見講</vt:lpstr>
      <vt:lpstr>好處不拿太笨了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2021-09-30T03:32:16Z</dcterms:modified>
  <cp:contentStatus/>
</cp:coreProperties>
</file>