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5" r:id="rId4"/>
    <p:sldId id="304" r:id="rId5"/>
    <p:sldId id="303" r:id="rId6"/>
    <p:sldId id="302" r:id="rId7"/>
    <p:sldId id="307" r:id="rId8"/>
    <p:sldId id="301" r:id="rId9"/>
    <p:sldId id="298" r:id="rId10"/>
    <p:sldId id="306" r:id="rId11"/>
    <p:sldId id="300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道的殊勝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八仙韓湘子大仙説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的十四大殊勝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師一指 點亮自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        輪迴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超出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天表文 天榜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掛號                     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府名除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道統 唯傳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本體                          本心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密付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十愿 修辦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準繩                回天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憑物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義理 貫通三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                 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本萬殊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道的殊勝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29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道的殊勝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62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道的殊勝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364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道的殊勝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在家出家 修己安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 綱領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條目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第六殊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惡向善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良知良能 啟發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穎悟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第七殊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身心 解除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迷惑 淨化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三毒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第八殊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曹普渡 收圓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大事 歸根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認母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第九殊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根普被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士農工商 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霑澍濡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第十殊勝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799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道的殊勝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三誠七助 了愿了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罪 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佛匡扶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第十一殊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祖沾光 一子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得道 功德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建築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第十二殊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仙作佛 玄祖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超生 共享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清福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第十三殊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家國 禮運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大同 移風易俗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第十四殊勝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4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道的殊勝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637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道的殊勝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757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道的殊勝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55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道的殊勝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020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道的殊勝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648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道的殊勝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245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175</TotalTime>
  <Words>271</Words>
  <Application>Microsoft Office PowerPoint</Application>
  <PresentationFormat>如螢幕大小 (16:9)</PresentationFormat>
  <Paragraphs>27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 天道的殊勝  悟見講</vt:lpstr>
      <vt:lpstr> 天道的殊勝  悟見講</vt:lpstr>
      <vt:lpstr> 天道的殊勝  悟見講</vt:lpstr>
      <vt:lpstr> 天道的殊勝  悟見講</vt:lpstr>
      <vt:lpstr> 天道的殊勝  悟見講</vt:lpstr>
      <vt:lpstr> 天道的殊勝  悟見講</vt:lpstr>
      <vt:lpstr> 天道的殊勝  悟見講</vt:lpstr>
      <vt:lpstr> 天道的殊勝  悟見講</vt:lpstr>
      <vt:lpstr> 天道的殊勝  悟見講</vt:lpstr>
      <vt:lpstr> 天道的殊勝  悟見講</vt:lpstr>
      <vt:lpstr> 天道的殊勝  悟見講</vt:lpstr>
      <vt:lpstr> 天道的殊勝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61</cp:revision>
  <dcterms:created xsi:type="dcterms:W3CDTF">2014-02-15T05:50:45Z</dcterms:created>
  <dcterms:modified xsi:type="dcterms:W3CDTF">2016-11-02T02:57:20Z</dcterms:modified>
</cp:coreProperties>
</file>