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、天道是教外別傳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，拈花微笑，人天百萬，都不知真義，惟獨迦葉尊者，破顏微笑。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佛陀就說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「吾有正法眼藏，涅槃妙心，實相無相，微妙法門，不立文字，教外別傳，付囑摩訶迦葉。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十、結論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，是解脫生死的無上法。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白陽正法是是成佛的不二法門。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要了脫生死輪迴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拜明師求大道。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當代明師是理天的濟公活佛為師。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4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二、屏息諸緣求天道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，平心靜氣，眼看佛燈，跪聽禮囑。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如同六祖跟惠明說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：汝既為法而來，可屏息諸緣，勿生一念，吾為汝說。」惠明屏息了很久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能便說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：「不思善，不思惡，正與麼時，那個是明上座本來面目。」惠明言下大悟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79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三、天道是如是大法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在金剛經裡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須菩提請示佛陀成佛之法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：善男子、善女人，發阿耨多羅三藐三菩提心，云何應住？云何降伏其心？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善男子、善女人，發阿耨多羅三藐三菩提心，應如是住，如是降伏其心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4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四、天道是一指見性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，是直指人心 ，見性成佛之道。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六祖壇經般若品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曰：菩提般若之智，世人本自有之，只緣心迷，不能自悟，須假大善知識，示導見性。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：法則以心傳心，皆令自悟自解。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菩提自性，本來清靜，但用此心，直了成佛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4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五、天道是正法眼藏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，人天百萬，佛陀開示正藏，唯有迦葉尊者得法。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釋迦牟尼佛付囑曰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：吾有正法眼藏，涅槃妙心，實相非相，不立文字，教外別傳，付囑摩訶迦葉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6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一代明師濟公活佛在乾道點道詞上說：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跳出苦海淵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即得登雲船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一指中央會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萬八得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超然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96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七、玄關竅是解脫門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當代明師濟公活佛在乾道點道詞上說：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真水真火已俱全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燈光照耀在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洒洒沱沱大路坦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混含長生不老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5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八、天道是真明路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老師，在坤道點道詞上說：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一點真太陽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眼前觀即是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燈下看輝煌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了結還故鄉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真明路就是解脫生死之路，求道即能解脫輪迴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71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天道是究竟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九、求道能了生死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我們濟公老師在坤道點道詞上說：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飄飄在天堂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終日煉神光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林中授一點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知主保無恙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求道經明師指點玄關，當下即能跳脫生死輪迴。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9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425</TotalTime>
  <Words>599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  <vt:lpstr>天道是究竟解脫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159</cp:revision>
  <dcterms:created xsi:type="dcterms:W3CDTF">2014-02-15T05:50:45Z</dcterms:created>
  <dcterms:modified xsi:type="dcterms:W3CDTF">2017-08-05T01:35:08Z</dcterms:modified>
</cp:coreProperties>
</file>