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、玄關是通天門戶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你來求道，得三寶那一天，老師藉著你們點傳師的手，指在玄關竅那個地方，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玄關竅有什麼作用？那是通天的門戶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十、和前輩共成佛道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你們老前人、前人，就是做你們的榜樣，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他們都可以成仙作佛，你們還多想什麼？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不要想那麼多，好不好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7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十一、來參班消二百刼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今天也是有你們點傳師天命的護持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，大家才能平安地坐在這裡，還要感謝諸天仙佛的護法，讓你們的冤親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債主，沒有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來干擾你們，所以要感恩啊！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謝謝你們。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真正護持道場的徒兒們，老師照往例，每個人消兩百個劫數，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好不好？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二、天道是萬教的根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經典，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不好？基督教好不好？回教好不好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說「回回之地」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，基督教說「十字架」，三教五教本來都是一家，說來說去，就是在說這一點。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5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三、明師一點才是道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，萬殊歸一本，一本散萬殊。你們老前人；白水老人說：「道在自身，身外無道。離開明師一指點，所講的都是教。」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？你如果不肯定這一點，你的道就白修了，明師一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指點，就是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超生了死的無上法門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4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四、法師講經在外圍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佛教的經典，可以看，法師講得很精彩，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因為沒有明師一指點，講經都在外圍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3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五、求道後仙佛護佑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今天你求道，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憑著你們被彌勒祖師、你們師母，老師就不用說了，的庇蔭，這個庇蔭就像一隻雨傘，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你求道了，躲在這個傘下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，稍微遮風蔽雨，才少受苦，你沒有求道，你可能要連本帶利還人家。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你現在的苦，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還不止這樣，加十倍、百倍都不一定呢！所以你今天求道，好命你都不知道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65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六、離天命勾出天盤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他們有想要回頭嗎？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想要回頭的，也回不來，礙於人情嘛！有一天，他可以回頭的時候，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衹要懺悔，老師一定接受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，好不好？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是否需要重新接線嗎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要看當時的情況，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基本上，已經勾出天盤，你説要不要接線？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138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七、修道要認理實修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來這裡坐，捨了你們的身、你們的心、你們的時間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，這份真誠的心，上天都不會辜負你們的，每一個人都有護道的功德，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你來護持這個正規的道場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，有沒有功德？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，你去護持那個已經跳出去的，老師不敢說有功德，所以為什麼說：修道要「認理實修」。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0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八、道場不要亂跑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記得你們剛進道場，就告訴你們，要老實修行，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如果你闖來闖去，就不老實了，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你不老實，不聽老師的話，到時候吃虧的是你自己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8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天道是成佛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九、沒真天命點不開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哪裡有道？道在你的身上，放不放命，跟你有沒有關係？你是不是想當點傳師？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如果你不是領老母真天道的點傳師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點不開，你還耽誤人家的九玄七祖，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那個時候你還不了呢！百千萬劫，你都要背這個債，所以不要亂跑，好不好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9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637</TotalTime>
  <Words>880</Words>
  <Application>Microsoft Office PowerPoint</Application>
  <PresentationFormat>如螢幕大小 (16:9)</PresentationFormat>
  <Paragraphs>52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  <vt:lpstr>天道是成佛至寶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247</cp:revision>
  <dcterms:created xsi:type="dcterms:W3CDTF">2014-02-15T05:50:45Z</dcterms:created>
  <dcterms:modified xsi:type="dcterms:W3CDTF">2018-01-16T07:49:13Z</dcterms:modified>
  <cp:contentStatus/>
</cp:coreProperties>
</file>