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1026" y="49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天道寶貴要速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、先天大道不輕傳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先天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大道亙古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輕傳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逢三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期普渡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大收圓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一點脫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出輪迴苦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立德定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證九品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蓮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天道寶貴要速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二、超生了死有證驗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超生了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死處處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有證驗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旁門熱鬧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混眼前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自身身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外無眞道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象仍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在輪迴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間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390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天道寶貴要速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三、得受一指入理域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得受一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氣入理域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者不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時太可憐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是口頭語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玄拔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祖非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是口空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24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天道寶貴要速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四、有緣佛子發心願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有緣佛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子得道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發心願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設立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船廣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救有緣男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佛緣淺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者得道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生疑念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形著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眼往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外觀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404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天道寶貴要速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究性理迴光反照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不究性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理迴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光來反照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貪圖外表眞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理不悟參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修道跋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山又涉水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圓果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滿仙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佛暗點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800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天道寶貴要速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六、上天慈憫活佛降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辛苦修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成氣天客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墮苦海淵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現今末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運上天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開慈憫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世各處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找原男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8372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天道寶貴要速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七、錯過此機想修難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出家妻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朋子為伴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齊家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天永團圓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載逢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此良機會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錯過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機想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修難上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290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天道寶貴要速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八、有緣得道速前辦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迷子不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因冤業重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後悔哭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天也枉然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有緣善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信得道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速前辦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龍華大會那時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威嚴</a:t>
            </a:r>
            <a:endParaRPr lang="en-US" altLang="zh-TW" sz="360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功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定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果分毫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天不昧 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在此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時努力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行功</a:t>
            </a:r>
            <a:r>
              <a:rPr lang="zh-TW" altLang="en-US" sz="3600" dirty="0"/>
              <a:t>前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3251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423</TotalTime>
  <Words>216</Words>
  <Application>Microsoft Office PowerPoint</Application>
  <PresentationFormat>如螢幕大小 (16:9)</PresentationFormat>
  <Paragraphs>35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天道寶貴要速求 悟見講</vt:lpstr>
      <vt:lpstr>天道寶貴要速求 悟見講</vt:lpstr>
      <vt:lpstr>天道寶貴要速求 悟見講</vt:lpstr>
      <vt:lpstr>天道寶貴要速求 悟見講</vt:lpstr>
      <vt:lpstr>天道寶貴要速求 悟見講</vt:lpstr>
      <vt:lpstr>天道寶貴要速求 悟見講</vt:lpstr>
      <vt:lpstr>天道寶貴要速求 悟見講</vt:lpstr>
      <vt:lpstr>天道寶貴要速求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155</cp:revision>
  <dcterms:created xsi:type="dcterms:W3CDTF">2014-02-15T05:50:45Z</dcterms:created>
  <dcterms:modified xsi:type="dcterms:W3CDTF">2017-05-23T15:21:36Z</dcterms:modified>
</cp:coreProperties>
</file>