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03" r:id="rId4"/>
    <p:sldId id="302" r:id="rId5"/>
    <p:sldId id="301" r:id="rId6"/>
    <p:sldId id="300" r:id="rId7"/>
    <p:sldId id="298" r:id="rId8"/>
    <p:sldId id="304" r:id="rId9"/>
    <p:sldId id="305" r:id="rId10"/>
    <p:sldId id="307" r:id="rId11"/>
    <p:sldId id="306" r:id="rId12"/>
    <p:sldId id="299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一、此時是彌勒應運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真傳，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陽揚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，祖師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 大同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歡。 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頑， 崇拜迷信，真理失傳，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以訛引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訛。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盤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混亂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伊鎖門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圈，修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子雖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誠，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慧眼未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圓，受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考受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煎，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實是可憐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zh-TW" altLang="en-US" sz="3600" b="1" dirty="0"/>
              <a:t>  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5840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26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2032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二、天道是成佛之道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玄奧代代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            真理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不離良心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             三皇五帝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秉此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妙               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治人世得正端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文武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周公道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一貫            孔孟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集成率性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             世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尊法輪大藏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滿            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花微笑不可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zh-TW" altLang="en-US" sz="3600" b="1" dirty="0"/>
              <a:t>  </a:t>
            </a:r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5997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三、天道是大乘佛法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祖師西方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            菩提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初祖東土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                       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字真經誰人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覺            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可印心在一安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無一物慧能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訣           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以拂拭神秀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           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心是佛稱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大乘          豈可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獨善作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羅漢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606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一指大覺出迷凡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尊法界太虛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穿  無所不在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寸土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觀             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識自心學萬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          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弗是處尋玄關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關本是祖竅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      一指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大覺出迷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             自古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大道有費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隱            四難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要破靠佛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752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五、現在是天道普渡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大開普度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            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降火宅人人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              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法儒宗來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應運             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收萬教人道全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理玄妙明師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            率性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為道良覺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寬            三綱五常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           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惡皆棄學聖賢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0309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十八明師天命在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教真理本一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圓               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可分別互諍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干             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我合同慶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相會                共同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努力助天盤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開荒把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理化            挽救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既倒正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人寰              十八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明師天命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                    維護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正法整天盤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39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6530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7415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天道何等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尊貴？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68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</TotalTime>
  <Words>437</Words>
  <Application>Microsoft Office PowerPoint</Application>
  <PresentationFormat>如螢幕大小 (16:9)</PresentationFormat>
  <Paragraphs>38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Franklin Gothic Book</vt:lpstr>
      <vt:lpstr>微軟正黑體</vt:lpstr>
      <vt:lpstr>標楷體</vt:lpstr>
      <vt:lpstr>Arial</vt:lpstr>
      <vt:lpstr>Wingdings 2</vt:lpstr>
      <vt:lpstr>科技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  <vt:lpstr>天道何等尊貴？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92</cp:revision>
  <dcterms:created xsi:type="dcterms:W3CDTF">2014-02-15T05:50:45Z</dcterms:created>
  <dcterms:modified xsi:type="dcterms:W3CDTF">2016-11-15T07:45:47Z</dcterms:modified>
</cp:coreProperties>
</file>