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14" r:id="rId2"/>
    <p:sldId id="318" r:id="rId3"/>
    <p:sldId id="316" r:id="rId4"/>
    <p:sldId id="322" r:id="rId5"/>
    <p:sldId id="319" r:id="rId6"/>
    <p:sldId id="320" r:id="rId7"/>
    <p:sldId id="304" r:id="rId8"/>
    <p:sldId id="309" r:id="rId9"/>
    <p:sldId id="310" r:id="rId10"/>
    <p:sldId id="313" r:id="rId11"/>
    <p:sldId id="312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天地間處處菩提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一、名利富貴何須求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悟榮華水上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漚 名利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富貴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通佛子功德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做     超凡入聖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志可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下真人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坐 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師一指探源頭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埵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明月自性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 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覺真我參道修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577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天地間處處菩提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六、化苦為樂是菩提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憎會苦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冤家會遇不如意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親眷屬前生結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人情苦事皆欲避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誰知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夙業自相招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不得苦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事不隨心難如願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貧富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窮達夙因轉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欲得偏失總欠缺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有十足順應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圓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100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天地間處處菩提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六、化苦為樂是菩提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陰熾盛苦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色受想行入識田 心身逼迫難自然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五陰晝夜欲念擾 煩惱心火情斷難</a:t>
            </a:r>
          </a:p>
        </p:txBody>
      </p:sp>
    </p:spTree>
    <p:extLst>
      <p:ext uri="{BB962C8B-B14F-4D97-AF65-F5344CB8AC3E}">
        <p14:creationId xmlns:p14="http://schemas.microsoft.com/office/powerpoint/2010/main" val="299099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天地間處處菩提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二、天地間處處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菩提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日月星辰運行，奥妙大道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天地覆載萬物，天德涵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容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眾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生因缘果報，勤修放下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八萬四千麈勞，處處菩提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60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天地間處處菩提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68660"/>
            <a:ext cx="8208912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三、觀照自在觀世音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照自在觀世音， 實無本相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慈悲濟世宏愿， 千手千眼。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四生六道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沈溺，                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昧歸程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識經典文字障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囿之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121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天地間處處菩提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68660"/>
            <a:ext cx="8208912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三、觀照自在觀世音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修行誤以得法，  以法執法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了悟成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住壞空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 不立纖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塵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477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天地間處處菩提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四、没有眾生何有</a:t>
            </a: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是佛，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就因為有了眾生，才有佛，所以，佛在眾生中得，若没有眾生，何有佛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諸位賢士，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若是要成佛，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是不是要在眾生當中，去成就你的佛心，這就是為什麼要聞聲救苦。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051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天地間處處菩提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五、發慈悲心救衆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因為你的心慈悲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，所以才能夠成就未來的佛，賢士欲要成就未來的佛，那麽今日就要好好立定志向，發出你的慈悲心來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心不發，就難以成就佛，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就是因為有了慈悲心，你才能夠解救眾生的苦。</a:t>
            </a:r>
          </a:p>
        </p:txBody>
      </p:sp>
    </p:spTree>
    <p:extLst>
      <p:ext uri="{BB962C8B-B14F-4D97-AF65-F5344CB8AC3E}">
        <p14:creationId xmlns:p14="http://schemas.microsoft.com/office/powerpoint/2010/main" val="345064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天地間處處菩提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六、化苦為樂是菩提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説偈曰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人生八苦誰倖免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生老病死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愛別離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怨憎會苦求不得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陰熾盛煩惱添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父精母血入胞胎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獄深藏實可哀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哀感熱迫寒凍苦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如生龜脫殼哉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293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天地間處處菩提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六、化苦為樂是菩提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白髮漸變年華老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衣著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亦隨歲月更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大限壽數天註定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賢重道惜光陰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四大失調偶暫乖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身病痛有誰懷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自歎歡娛何處去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此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身無計可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安排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222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天地間處處菩提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六、化苦為樂是菩提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識神將盡無常至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四大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分離難主張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魂離軀體真痛絕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湯螃蟹漫愴惶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別離苦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塵世多少離愁淚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繩牽入苦娑婆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生離死別最堪傷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話令人哭斷腸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905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611</TotalTime>
  <Words>384</Words>
  <Application>Microsoft Office PowerPoint</Application>
  <PresentationFormat>如螢幕大小 (16:9)</PresentationFormat>
  <Paragraphs>64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天地間處處菩提 悟見講</vt:lpstr>
      <vt:lpstr>天地間處處菩提 悟見講</vt:lpstr>
      <vt:lpstr>天地間處處菩提 悟見講</vt:lpstr>
      <vt:lpstr>天地間處處菩提 悟見講</vt:lpstr>
      <vt:lpstr>天地間處處菩提 悟見講</vt:lpstr>
      <vt:lpstr>天地間處處菩提 悟見講</vt:lpstr>
      <vt:lpstr>天地間處處菩提 悟見講</vt:lpstr>
      <vt:lpstr>天地間處處菩提 悟見講</vt:lpstr>
      <vt:lpstr>天地間處處菩提 悟見講</vt:lpstr>
      <vt:lpstr>天地間處處菩提 悟見講</vt:lpstr>
      <vt:lpstr>天地間處處菩提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321</cp:revision>
  <dcterms:created xsi:type="dcterms:W3CDTF">2014-02-15T05:50:45Z</dcterms:created>
  <dcterms:modified xsi:type="dcterms:W3CDTF">2018-08-15T02:14:32Z</dcterms:modified>
  <cp:contentStatus/>
</cp:coreProperties>
</file>