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5" r:id="rId4"/>
    <p:sldId id="307" r:id="rId5"/>
    <p:sldId id="306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、為自己也為玄祖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你想要過怎樣的生活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，為師無法左右你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最起碼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，你要為自己的良心、九玄七祖負責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二、我們是天之驕子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生活過得好的人，都不容易修道，因為他們覺得，自己的命很好了，不用修啊！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徒兒的命好嗎？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你們都是天之驕子，是絕對的好命，你們的命來自於上天，來自於累世的修行。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103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三、我們是累世有修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鄭成功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，因三世修行。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開法會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，因五世修行。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今生住佛堂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，因七世修行。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今生清口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，因十世修行。 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15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鄭成功大仙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修辦的船行上，共搖法船，可知已多少世修行？不可數也！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這麼多世來，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所吃的苦所捨去的，多過你今世想追求的種種，今世不辦，怎麼對得起自己呢！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不要說難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，不要說忙，說難說忙難躲無常。 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5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四、佛緣深才能求道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金剛經上說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菩提白佛言。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世尊。頗有眾生。得聞如是言說章句。生實信不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告須菩提。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莫作是說。如來滅後。後五百歲。有持戒修福者。於此章句。能生信心。以此為實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知是人。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不於一佛二佛三四五佛而種善根。已於無量千萬佛所。種諸善根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47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莫毀掉累世修行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現在要你們繼續修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就是為了更上一層樓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不要受到一點點的苦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，就自暴自棄，毀掉累世的修行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吃苦如吃補，才能轉逆境為增上緣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880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持著光明的心念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人的一生，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都有可能遇到很多事情，極少是事事如意的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唯有遇到困境當前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，持著光明的心念，蓄積正面的能量，才是橫渡難關最好的辦法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30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借假修真修辦道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好好珍惜你的所有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，有這個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肉體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修道辦道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我們學了多少東西，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永遠永遠都是不夠的；不管我們吃了多少苦頭，永遠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永遠，都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是還沒有嚐到盡頭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75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天之驕子要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先為眾生做牛馬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要先為眾生做牛馬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，聽過這句話嗎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的付出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，是得到為師的肯定，得到上天的肯定，所以你們更要積極的去辦，積極的去做。</a:t>
            </a:r>
          </a:p>
        </p:txBody>
      </p:sp>
    </p:spTree>
    <p:extLst>
      <p:ext uri="{BB962C8B-B14F-4D97-AF65-F5344CB8AC3E}">
        <p14:creationId xmlns:p14="http://schemas.microsoft.com/office/powerpoint/2010/main" val="48028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482</TotalTime>
  <Words>599</Words>
  <Application>Microsoft Office PowerPoint</Application>
  <PresentationFormat>如螢幕大小 (16:9)</PresentationFormat>
  <Paragraphs>49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天之驕子要修行 悟見講</vt:lpstr>
      <vt:lpstr>天之驕子要修行 悟見講</vt:lpstr>
      <vt:lpstr>天之驕子要修行 悟見講</vt:lpstr>
      <vt:lpstr>天之驕子要修行 悟見講</vt:lpstr>
      <vt:lpstr>天之驕子要修行 悟見講</vt:lpstr>
      <vt:lpstr>天之驕子要修行 悟見講</vt:lpstr>
      <vt:lpstr>天之驕子要修行 悟見講</vt:lpstr>
      <vt:lpstr>天之驕子要修行 悟見講</vt:lpstr>
      <vt:lpstr>天之驕子要修行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189</cp:revision>
  <dcterms:created xsi:type="dcterms:W3CDTF">2014-02-15T05:50:45Z</dcterms:created>
  <dcterms:modified xsi:type="dcterms:W3CDTF">2017-08-20T06:32:18Z</dcterms:modified>
  <cp:contentStatus/>
</cp:coreProperties>
</file>