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96" r:id="rId2"/>
    <p:sldId id="297" r:id="rId3"/>
    <p:sldId id="298" r:id="rId4"/>
    <p:sldId id="301" r:id="rId5"/>
    <p:sldId id="299" r:id="rId6"/>
    <p:sldId id="300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2649" autoAdjust="0"/>
  </p:normalViewPr>
  <p:slideViewPr>
    <p:cSldViewPr>
      <p:cViewPr varScale="1">
        <p:scale>
          <a:sx n="79" d="100"/>
          <a:sy n="79" d="100"/>
        </p:scale>
        <p:origin x="527" y="4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天上聖母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勸求道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、戒殺生靈減冤孽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因逢吾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降臨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敬拜之心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誠                    鮮花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獻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殺生靈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減輕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冤孽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纏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敬拜一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點心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諴則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靈驗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天上聖母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勸求道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二、天降天道救衆生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更可減輕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不浪費舖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張                    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記下吾金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篇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廣傳眾生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                  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勸眾生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天降真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天道                          救善男信女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510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天上聖母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勸求道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三、尋找有緣求天道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有緣閱此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訓                   尋找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引渡求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天道                   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緣不可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天然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輪迴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劫數頻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降臨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壞佛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菩薩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661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天上聖母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勸求道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四、快求天道上天堂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愚癡眾生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民                   不知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把道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迷昧求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名利                     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住自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主宰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黑暗                 不知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天道趕快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天堂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走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888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天上聖母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勸求道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五、鬼魂急著想求道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地獄無門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闖                  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得地獄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無奈再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擴建                       十八層地獄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分無數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                  大小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地獄鬼魂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們                       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著想求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335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天上聖母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勸求道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六、無肉體天道難求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可憐無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肉體                 天道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更難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癡笑凡間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                       不知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人身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錯此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良辰                       快快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遵照吾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指示                          暗中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自有助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815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405</TotalTime>
  <Words>154</Words>
  <Application>Microsoft Office PowerPoint</Application>
  <PresentationFormat>如螢幕大小 (16:9)</PresentationFormat>
  <Paragraphs>32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天上聖母勸求道 悟見講</vt:lpstr>
      <vt:lpstr>天上聖母勸求道 悟見講</vt:lpstr>
      <vt:lpstr>天上聖母勸求道 悟見講</vt:lpstr>
      <vt:lpstr>天上聖母勸求道 悟見講</vt:lpstr>
      <vt:lpstr>天上聖母勸求道 悟見講</vt:lpstr>
      <vt:lpstr>天上聖母勸求道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143</cp:revision>
  <dcterms:created xsi:type="dcterms:W3CDTF">2014-02-15T05:50:45Z</dcterms:created>
  <dcterms:modified xsi:type="dcterms:W3CDTF">2017-05-08T02:56:49Z</dcterms:modified>
</cp:coreProperties>
</file>