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03" r:id="rId2"/>
    <p:sldId id="305" r:id="rId3"/>
    <p:sldId id="315" r:id="rId4"/>
    <p:sldId id="314" r:id="rId5"/>
    <p:sldId id="313" r:id="rId6"/>
    <p:sldId id="312" r:id="rId7"/>
    <p:sldId id="311" r:id="rId8"/>
    <p:sldId id="310" r:id="rId9"/>
    <p:sldId id="309" r:id="rId10"/>
    <p:sldId id="308" r:id="rId11"/>
    <p:sldId id="307" r:id="rId12"/>
    <p:sldId id="306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、天道寶貴誰能知？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天道的寶貴，有多少人能夠真正的去體會？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五教聖人又是何等的辛勞，自理天來至東土，不惜犧牲一切的打幫助道，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諸天仙佛為了渡化芸芸的蒼生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，更是不怕路途的遙遠，費盡了苦心來挽化迷昧的眾生；可是究竟有多少人能夠體會得出啊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十、修道要及時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若是未能趕上收割時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，是會被人遺棄在田裡，也就是把你們繼續留在凡間，那樣是很可憐的！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從此在六道輪迴中輪轉不息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，可不可憐？ （可憐），所以賢士要趕快修持自己，多行功了願，否則豈不是太愧對上天的宏恩了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9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十一、天降明師救衆生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上天就是不忍心眾生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在凡塵受苦受難，所以才降下大道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頒天命給濟公活佛與月慧菩薩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，來把這些沉迷在凡間的眾生救回理天去。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93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十二、有修辦就能回天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大家的種子既已種下，就當趕快用功德水來把稻穀培育長大、成熟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，以備上天隨時的來收割，好不好？ （好）。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924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二、未求道者快求道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現在是最後一期的普渡，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假如賢士沒有體悟到大道的寶貴，趕快的去追求真理，找回自己的本性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不救自已的靈性，出這個苦海的話，將永生不復。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所以希望爾等，能珍惜此大道之寶貴，好好的去努力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1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三、求道才能回理天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要想得此自古不輕傳的大道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，除了要有天命的普傳之外，而且還得天地人三才配合，方能得此自古不輕傳，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經明師一指，始可回天之大道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，因此千萬自己，要多加珍惜自己有限的歲月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80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四、自性自渡佛難渡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賢士們！種子種下去了沒？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是種在良地還是惡地？發芽了嗎？該用什麼去施肥，去除草根啊？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這些施肥、除草的工作，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都得靠你自己，親身實地的去做，而且還得用你自己本身的鋤頭（真智慧），去拔除這些雜草（牽纏、惡習）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7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五、求道能開智慧竅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唯有你本來的真智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慧，方能拔除一切的雜草與罪源。由於缺乏真智慧，才會種下歷劫來的罪惡。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那麼賢士們有沒有智慧？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智慧其實就長在你身上的某一個位置上，只因你未經明師一指，所以你尚不知人生之歸宿，在於何處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六、求道能脫生死苦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真正的般若智慧，它是不生不滅的，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永世皆不沉淪的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唯有你自己去找到它，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方能救回自己，脫離苦海的一切塵緣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6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七、要修道才能成道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你們找到真智慧了嗎？ （找到了）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，種子既已種下，且也已發芽，又找到真智慧了，那麼秧苗成熟了嗎？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已經成熟的請舉手我看看，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啊！都沒有一個是成熟的啊？那這樣上天怎麼來收割？稻子尚未成熟如何能收割呢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287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八、火候不夠難成道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唉！這樣若是把它存放在倉庫裡面，會發霉、會爛掉的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沒有成熟的稻穀，它沒有重量，也就沒有實質，所以就不實在，這樣收割起來，有何用呢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71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九、行功立德能成道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賢士是否尚缺一點點就成熟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，可以收割了，那麼所缺少的是什麼呢？功德水的灌溉。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對！就是功德水的灌溉，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與一份精進的心，這兩者賢士做得到嗎？ （做得到），既是做得到就要趕快去做，否則天時緊急，恐怕到時趕不上上天的收割時間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53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569</TotalTime>
  <Words>968</Words>
  <Application>Microsoft Office PowerPoint</Application>
  <PresentationFormat>如螢幕大小 (16:9)</PresentationFormat>
  <Paragraphs>60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大道寶貴要珍惜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310</cp:revision>
  <dcterms:created xsi:type="dcterms:W3CDTF">2014-02-15T05:50:45Z</dcterms:created>
  <dcterms:modified xsi:type="dcterms:W3CDTF">2018-08-17T03:55:05Z</dcterms:modified>
  <cp:contentStatus/>
</cp:coreProperties>
</file>