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335" r:id="rId2"/>
    <p:sldId id="337" r:id="rId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大道可貴要把握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一、大道可貴要把握 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人生在世都苦短　                                  勿忘人生走一回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大道可貴要把握　                                   勿忘人生走一回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得逢真理要珍惜　                                      大道可貴要珍惜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切記切記要切記　                      不要枉費天堂路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這本天書已示現　                               好好探索明真理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借由形象明真道　                                  回歸本體見如來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好）  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2295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大道可貴要把握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二、回歸理天自在遊　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祇把真理放兩旁　                            脫離輪迴已枉然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得了真道勤修行　                            因因果果要了結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勿把性命當兒戲　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回歸理天自在遊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跟著為師回理天　                                開著龍華大會去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按功定果靠自己　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不要枉費人生路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為師跟爾說到此　                               低聲下氣是根本 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道在家庭生活中　                               來到佛堂賺功德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脫離輪迴自在遊 </a:t>
            </a:r>
            <a:r>
              <a:rPr lang="zh-TW" altLang="en-US" sz="35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好嗎？</a:t>
            </a:r>
            <a:r>
              <a:rPr lang="zh-TW" altLang="en-US" sz="20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</a:rPr>
              <a:t>  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679045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2940</TotalTime>
  <Words>177</Words>
  <Application>Microsoft Office PowerPoint</Application>
  <PresentationFormat>如螢幕大小 (16:9)</PresentationFormat>
  <Paragraphs>13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標楷體</vt:lpstr>
      <vt:lpstr>Arial</vt:lpstr>
      <vt:lpstr>Calibri</vt:lpstr>
      <vt:lpstr>Franklin Gothic Book</vt:lpstr>
      <vt:lpstr>Tahoma</vt:lpstr>
      <vt:lpstr>Wingdings 2</vt:lpstr>
      <vt:lpstr>科技</vt:lpstr>
      <vt:lpstr>大道可貴要把握 悟見講</vt:lpstr>
      <vt:lpstr>大道可貴要把握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660</cp:revision>
  <dcterms:created xsi:type="dcterms:W3CDTF">2014-02-15T05:50:45Z</dcterms:created>
  <dcterms:modified xsi:type="dcterms:W3CDTF">2021-05-08T07:48:15Z</dcterms:modified>
  <cp:contentStatus/>
</cp:coreProperties>
</file>