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、在家修行不容易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啊，你們有事業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、學業、還有家業，要真正做到二六時中，止於至善，本來就很不容易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俗愛不長久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，數十年轉眼就沒有。古聖先賢哪個不是拋棄江山，一心修行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227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519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477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二、吃苦了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苦莫享福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徒兒啊，這人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多少的愁苦煩憂，你要讓它如過往雲煙，不沾染你的心靈，你們能嗎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就是消福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，吃苦就了苦，這樣的道理，如果還不明白，想解脫自在就不容易了。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528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三、要及時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順境中，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咱們的志向要發的比別人大，不要說等孩子長大了，再來修道、辦道，這樣你留給孩子的福報就很有限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孩子雖小，這時候的靈卻最清，身為父母的人，更要做榜樣給他們看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你自心的枷鎖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，多行功了願，多付出，孩子們都會看，都感受得到。這樣，你留給子女的福報才是無限的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53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四、要善了家人之緣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個家庭成員的組合，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都來自於緣份。能成為你的女兒，那是因為她與你有緣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不能成為你的女兒，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她也會借某種因緣，離你而去。所以，我們要有正面的想法，多一點體諒與包容，聚時要珍惜，一旦失去了，要祝福，讓每個緣，每回的相聚都有好的結果。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五、夫妻要同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修同辦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有緣在一起同修，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不管是順是逆，都要一起走過。因為你們是修辦路上最好的夥伴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要時時記住對方的好，忘掉所有的不好，才能成就更多的道化家庭。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593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六、在家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是內心的清靜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，不貪不妄，以及大慈大悲的言行，一點一滴累積而來的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都可以得到幸福，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人人也都應該幸福，但是要做自己的主人，才有資格掌握住自己的幸福，創造美好、快樂的人生。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1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848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13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391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</TotalTime>
  <Words>554</Words>
  <Application>Microsoft Office PowerPoint</Application>
  <PresentationFormat>如螢幕大小 (16:9)</PresentationFormat>
  <Paragraphs>37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  <vt:lpstr>在家出家天道修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88</cp:revision>
  <dcterms:created xsi:type="dcterms:W3CDTF">2014-02-15T05:50:45Z</dcterms:created>
  <dcterms:modified xsi:type="dcterms:W3CDTF">2016-12-09T07:00:20Z</dcterms:modified>
</cp:coreProperties>
</file>