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29" r:id="rId2"/>
    <p:sldId id="317" r:id="rId3"/>
    <p:sldId id="318" r:id="rId4"/>
    <p:sldId id="328" r:id="rId5"/>
    <p:sldId id="327" r:id="rId6"/>
    <p:sldId id="326" r:id="rId7"/>
    <p:sldId id="325" r:id="rId8"/>
    <p:sldId id="321" r:id="rId9"/>
    <p:sldId id="320" r:id="rId10"/>
    <p:sldId id="334" r:id="rId11"/>
    <p:sldId id="333" r:id="rId12"/>
    <p:sldId id="330" r:id="rId13"/>
    <p:sldId id="332" r:id="rId14"/>
    <p:sldId id="331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、五濁惡世剖析</a:t>
            </a:r>
          </a:p>
          <a:p>
            <a:r>
              <a:rPr lang="zh-TW" altLang="en-US" sz="33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㈠見濁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正法、像法滅盡後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，末法時代的眾生，知見不正，邪見增盛，不知修行善道，是為見濁。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即這個世界眾生的「知見」都受到污染了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，邪見越來越強，不信正法，反而喜歡相信邪法。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譬如，當今邪道越來越多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，邪道的信徒往往很多，因為知見邪，所以喜歡邪魔教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38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徒兒們，要脫離生死輪迴，一定要求道、修道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，自古以來的聖佛，都是有得道、修道才能成為聖佛，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因此哪有現代人，不用求道、修道就能成為聖佛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9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求道是根基緣份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道是自古不輕傳的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，經過千劫萬劫因緣的安排，才遇上這一著。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要知道，你們是有根基、有善緣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，時機到了，就牽你來到佛堂，求得大道。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074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你們都是受苦受難而來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，所以你們來行修辦道，是最大的福分。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而且你們持齋茹素，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身心靈清淨又乾淨，是最接近上天、上帝的。你們很有福氣、有福分，所以要知足、要感恩、多布施。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53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佳期良辰要把握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六萬年來就等這麼一次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，這一次再做不好，就沒有下一次了。你的人生有多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長？今天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能平平安安，明天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呢？明天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就不知道了。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所以為師不是常告訴你們要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佳期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良辰就這一次，徒兒啊！要好好把握住啊！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88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正因為大道普傳，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徒兒們才有這個福份得道。可別把自己給看輕了！真理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就在你身上，修不修就看你自己了！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師父引進門，修行看個人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！自己吃飯自己飽，別人替代不了。徒兒啊！真假要參透，認理實修，一世修，一世成。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06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、五濁惡世剖析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㈠見濁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譬如，要改運只要修行就可以改了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，既容易又有效，可是人們卻喜歡戴玉石、遷祖墳、改名字、刻印章等等，但是就是不用有實效的方法改運。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因為人的知見都被污染了，所以正法都聽不下去，這叫「見濁」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7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㈡煩惱濁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追逐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慾望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貪、瞋、癡、慢、疑等煩惱而惱亂身心，是為煩惱濁。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意即此世界眾生的煩惱非常多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，你看！現在有憂鬱症、躁鬱症、精神失常、自殺的人很多，因為煩惱太多，苦到受不了。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為什麼會有這麼多的煩惱呢？因為眾生「無明」啊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36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㈢眾生濁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意即現代眾生，都不孝父母，不尊敬別人，也不怕惡果惡報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，也不行善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功德，也不持戒，這叫做「眾生濁」。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也因為「眾生濁」嚴重，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所以現代人的命運都不好，也因此活得很困苦，就是這緣故啊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54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㈣命濁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眾生因惡業增加，故而壽命漸減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，從往古八萬四千歲，到滿百者稀，是為命濁。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「命濁」謂末法時期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，人的壽命因煩惱、邪見等惡業增長、熾盛，因而次第短縮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99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9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㈤劫濁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今時三災八難，頻頻而降，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生靈塗炭，此謂劫濁。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點道詞：現今災煞，俱遭身邊，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一切兵荒，老幼同沾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17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二、當今是亂世時期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值三期末劫年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，百病齊發，五魔亂世，修道人或一般凡夫俗子，有冤討冤，有債討債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要抵也抵不過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，唯賴徒兒廣結善緣，盡心開創。</a:t>
            </a:r>
          </a:p>
        </p:txBody>
      </p:sp>
    </p:spTree>
    <p:extLst>
      <p:ext uri="{BB962C8B-B14F-4D97-AF65-F5344CB8AC3E}">
        <p14:creationId xmlns:p14="http://schemas.microsoft.com/office/powerpoint/2010/main" val="6284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中難修天道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「能於娑婆國土，五濁惡世，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劫濁、見濁、煩惱濁、眾生濁、命濁中，得阿耨多羅三藐三菩提。」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「舍利弗，當知我於五濁惡世，行此難事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，得阿耨多羅三藐三菩提，為一切世間說此難信之法，是為甚難。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8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在亂世中修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末法眾生得道難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以佛法來看，分為三個時間段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：第一、正法時代；第二、像法時代；第三、末法時代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時代是一千年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，像法時代是一千年，末法時代是一千年。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大集經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裡講到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：末法眾生，億億人修行，罕一得道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277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2222</TotalTime>
  <Words>1115</Words>
  <Application>Microsoft Office PowerPoint</Application>
  <PresentationFormat>如螢幕大小 (16:9)</PresentationFormat>
  <Paragraphs>73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在亂世中修天道 悟見講</vt:lpstr>
      <vt:lpstr>在亂世中修天道 悟見講</vt:lpstr>
      <vt:lpstr>在亂世中修天道 悟見講</vt:lpstr>
      <vt:lpstr>在亂世中修天道 悟見講</vt:lpstr>
      <vt:lpstr>在亂世中修天道 悟見講</vt:lpstr>
      <vt:lpstr>在亂世中修天道 悟見講</vt:lpstr>
      <vt:lpstr>在亂世中修天道 悟見講</vt:lpstr>
      <vt:lpstr>在亂世中修天道 悟見講</vt:lpstr>
      <vt:lpstr>在亂世中修天道 悟見講</vt:lpstr>
      <vt:lpstr>在亂世中修天道 悟見講</vt:lpstr>
      <vt:lpstr>在亂世中修天道 悟見講</vt:lpstr>
      <vt:lpstr>在亂世中修天道 悟見講</vt:lpstr>
      <vt:lpstr>在亂世中修天道 悟見講</vt:lpstr>
      <vt:lpstr>在亂世中修天道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390</cp:revision>
  <dcterms:created xsi:type="dcterms:W3CDTF">2014-02-15T05:50:45Z</dcterms:created>
  <dcterms:modified xsi:type="dcterms:W3CDTF">2018-10-11T07:47:35Z</dcterms:modified>
  <cp:contentStatus/>
</cp:coreProperties>
</file>