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一、各教的天性說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：谷神不死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：天性、天命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：眾生皆具如來智慧德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相、佛性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阿里夫（靈性）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聖靈、獨生子。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性就是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靈性：靈性要回理天，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才是真正的解脫，才是真正的了脫輪迴。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01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916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99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二、何謂理天？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天，沒有生死輪迴的天，以無極老母為主宰。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理天是天外天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，無所不包的天，是超出三界外（法華經：三界如火宅，未解脫輪迴）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數輪迴內的有氣天和象天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，在氣天界的靈，就是氣天仙，氣天以玉皇大帝為主宰。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有形有象之處，眾生所居之處。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090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三、各教的理天說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宗教都有理天的概念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，只是名稱不同而已。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稱為無極天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稱為理天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涅槃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：稱為天國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稱為天園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42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四、各教對老母的尊稱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道家：</a:t>
            </a:r>
            <a:r>
              <a:rPr lang="zh-TW" altLang="en-US" dirty="0" smtClean="0">
                <a:ea typeface="全真細隸書" panose="02010609000101010101" pitchFamily="49" charset="-120"/>
              </a:rPr>
              <a:t>玄玄上人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儒家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維皇上帝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佛家：</a:t>
            </a:r>
            <a:r>
              <a:rPr lang="zh-TW" altLang="en-US" dirty="0" smtClean="0">
                <a:ea typeface="全真細隸書" panose="02010609000101010101" pitchFamily="49" charset="-120"/>
              </a:rPr>
              <a:t>西方聖母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基督教：</a:t>
            </a:r>
            <a:r>
              <a:rPr lang="zh-TW" altLang="en-US" dirty="0" smtClean="0">
                <a:ea typeface="全真細隸書" panose="02010609000101010101" pitchFamily="49" charset="-120"/>
              </a:rPr>
              <a:t>上帝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回教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dirty="0" smtClean="0">
                <a:ea typeface="全真細隸書" panose="02010609000101010101" pitchFamily="49" charset="-120"/>
              </a:rPr>
              <a:t>阿拉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82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五、各教的共同目標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各教的共同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：回理天。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要回無極天成就大羅金仙。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要回理天，成就聖賢。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要回涅槃天成佛。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要回天國做天使，上帝的子民。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要回天園，做阿拉的子民。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398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六、各教回理天的道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教都有回理天的道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，這個道各教都是一樣的，各教聖人共同的印證：拜明師求大道。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打開玄牝之門。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止於至善寶地。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找到正法眼藏。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受火的施洗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86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5486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七、各教不要再爭了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的根源都是共同的道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，各教的主宰之神也都是無極老母。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也都是勸各教門徒來拜明師求道。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居於以上的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，各教就不要再爭了，放下法執，趕快來拜明師求道。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回理天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，見無極老母，永脫輪迴。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2587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八、結論：求道要趁早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莫謂老來方學道            孤魂都是少年人            今生不向此身渡          更待何時渡此身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詞上說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末後一著昔未言           明人在此訴一番              愚夫識得返鄉道           生來死去見當前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161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結論：求道要趁早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莫謂老來方學道            孤魂都是少年人            今生不向此身渡          更待何時渡此身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末後一著昔未言           明人在此訴一番              愚夫識得返鄉道           生來死去見當前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67576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512</TotalTime>
  <Words>720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  <vt:lpstr>回理天真解脫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120</cp:revision>
  <dcterms:created xsi:type="dcterms:W3CDTF">2014-02-15T05:50:45Z</dcterms:created>
  <dcterms:modified xsi:type="dcterms:W3CDTF">2016-07-22T07:17:47Z</dcterms:modified>
</cp:coreProperties>
</file>