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48" r:id="rId5"/>
    <p:sldId id="349" r:id="rId6"/>
    <p:sldId id="35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77D10842-1DC7-4AAE-B7E2-8D0C64E369BA}"/>
    <pc:docChg chg="custSel addSld modSld">
      <pc:chgData name="老兄 悟見" userId="d3c841b5715e98f1" providerId="LiveId" clId="{77D10842-1DC7-4AAE-B7E2-8D0C64E369BA}" dt="2021-12-12T02:00:18.123" v="208" actId="207"/>
      <pc:docMkLst>
        <pc:docMk/>
      </pc:docMkLst>
      <pc:sldChg chg="modSp mod">
        <pc:chgData name="老兄 悟見" userId="d3c841b5715e98f1" providerId="LiveId" clId="{77D10842-1DC7-4AAE-B7E2-8D0C64E369BA}" dt="2021-12-12T01:58:24.327" v="190" actId="207"/>
        <pc:sldMkLst>
          <pc:docMk/>
          <pc:sldMk cId="2451051432" sldId="345"/>
        </pc:sldMkLst>
        <pc:spChg chg="mod">
          <ac:chgData name="老兄 悟見" userId="d3c841b5715e98f1" providerId="LiveId" clId="{77D10842-1DC7-4AAE-B7E2-8D0C64E369BA}" dt="2021-12-12T01:58:24.327" v="19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77D10842-1DC7-4AAE-B7E2-8D0C64E369BA}" dt="2021-12-12T01:58:49.763" v="194" actId="207"/>
        <pc:sldMkLst>
          <pc:docMk/>
          <pc:sldMk cId="3807352914" sldId="346"/>
        </pc:sldMkLst>
        <pc:spChg chg="mod">
          <ac:chgData name="老兄 悟見" userId="d3c841b5715e98f1" providerId="LiveId" clId="{77D10842-1DC7-4AAE-B7E2-8D0C64E369BA}" dt="2021-12-12T01:58:49.763" v="194" actId="207"/>
          <ac:spMkLst>
            <pc:docMk/>
            <pc:sldMk cId="3807352914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77D10842-1DC7-4AAE-B7E2-8D0C64E369BA}" dt="2021-12-12T01:59:24.289" v="198" actId="207"/>
        <pc:sldMkLst>
          <pc:docMk/>
          <pc:sldMk cId="4041949956" sldId="347"/>
        </pc:sldMkLst>
        <pc:spChg chg="mod">
          <ac:chgData name="老兄 悟見" userId="d3c841b5715e98f1" providerId="LiveId" clId="{77D10842-1DC7-4AAE-B7E2-8D0C64E369BA}" dt="2021-12-12T01:59:24.289" v="198" actId="207"/>
          <ac:spMkLst>
            <pc:docMk/>
            <pc:sldMk cId="4041949956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7D10842-1DC7-4AAE-B7E2-8D0C64E369BA}" dt="2021-12-12T01:59:43.123" v="202" actId="207"/>
        <pc:sldMkLst>
          <pc:docMk/>
          <pc:sldMk cId="3750836973" sldId="348"/>
        </pc:sldMkLst>
        <pc:spChg chg="mod">
          <ac:chgData name="老兄 悟見" userId="d3c841b5715e98f1" providerId="LiveId" clId="{77D10842-1DC7-4AAE-B7E2-8D0C64E369BA}" dt="2021-12-12T01:59:43.123" v="202" actId="207"/>
          <ac:spMkLst>
            <pc:docMk/>
            <pc:sldMk cId="3750836973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7D10842-1DC7-4AAE-B7E2-8D0C64E369BA}" dt="2021-12-12T02:00:06.163" v="206" actId="207"/>
        <pc:sldMkLst>
          <pc:docMk/>
          <pc:sldMk cId="941378464" sldId="349"/>
        </pc:sldMkLst>
        <pc:spChg chg="mod">
          <ac:chgData name="老兄 悟見" userId="d3c841b5715e98f1" providerId="LiveId" clId="{77D10842-1DC7-4AAE-B7E2-8D0C64E369BA}" dt="2021-12-12T02:00:06.163" v="206" actId="207"/>
          <ac:spMkLst>
            <pc:docMk/>
            <pc:sldMk cId="941378464" sldId="349"/>
            <ac:spMk id="5" creationId="{00000000-0000-0000-0000-000000000000}"/>
          </ac:spMkLst>
        </pc:spChg>
      </pc:sldChg>
      <pc:sldChg chg="modSp mod">
        <pc:chgData name="老兄 悟見" userId="d3c841b5715e98f1" providerId="LiveId" clId="{77D10842-1DC7-4AAE-B7E2-8D0C64E369BA}" dt="2021-12-12T02:00:18.123" v="208" actId="207"/>
        <pc:sldMkLst>
          <pc:docMk/>
          <pc:sldMk cId="4134147237" sldId="350"/>
        </pc:sldMkLst>
        <pc:spChg chg="mod">
          <ac:chgData name="老兄 悟見" userId="d3c841b5715e98f1" providerId="LiveId" clId="{77D10842-1DC7-4AAE-B7E2-8D0C64E369BA}" dt="2021-12-12T02:00:18.123" v="208" actId="207"/>
          <ac:spMkLst>
            <pc:docMk/>
            <pc:sldMk cId="4134147237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名掛天榜脫閻君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一、如來佛祖示世人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來佛祖示世人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中央戊己土信伸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解拈花考三乘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微笑會意是知音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識成智身無礙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en-US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應物隨形性純真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茲在茲不離這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常清常靜即本心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名掛天榜脫閻君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二、天堂地獄一念分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pPr algn="l"/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受十惡八邪困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去假修真掃貪嗔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明因果造化境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天堂地獄一念分</a:t>
            </a:r>
          </a:p>
          <a:p>
            <a:pPr algn="l"/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執四相煩惱障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思量惡事惡行根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患若身克於己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思量善事善懿存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735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名掛天榜脫閻君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三、信受得沾謝天恩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pPr algn="l"/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愛法雨甘露水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信受得沾謝天恩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道真理上古秘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非時不降費又隱</a:t>
            </a:r>
          </a:p>
          <a:p>
            <a:pPr algn="l"/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悲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憫眾生無始劫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迷失來時之路門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不逢遇明師降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怎知三期白陽春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194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名掛天榜脫閻君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四、夙修善根得至尊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pPr algn="l"/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獨根基祖德厚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夙修善根得至尊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悟當下受指點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燈火照耀眼前陳</a:t>
            </a:r>
          </a:p>
          <a:p>
            <a:pPr algn="l"/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頭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路光明呈平坦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名掛天榜脫閻君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知一切皆仰賴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彌勒祖師宏愿深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083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名掛天榜脫閻君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五、救世金舟佛堂地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pPr algn="l"/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了濟渡閻浮堤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留惑潤生下凡塵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遇了佛上了岸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加功前進發愿心</a:t>
            </a:r>
          </a:p>
          <a:p>
            <a:pPr algn="l"/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世金舟佛堂地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躲災避難化劫氛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業苦果繫縛困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行善立德了惡因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137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名掛天榜脫閻君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六、自助人助得天助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pPr algn="l"/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人救己捨即得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福慧雙修耀家門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能可貴志同道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世間祥和興於仁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吾佛批示妙意藏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冠頂訓文見真章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自助人助得天助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誠心誠意格上蒼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冠頂訓文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如能轉念何須我大慈大悲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若不回頭誰為你救苦救難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41472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3089</TotalTime>
  <Words>439</Words>
  <Application>Microsoft Office PowerPoint</Application>
  <PresentationFormat>如螢幕大小 (16:9)</PresentationFormat>
  <Paragraphs>69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名掛天榜脫閻君 悟見講</vt:lpstr>
      <vt:lpstr>名掛天榜脫閻君 悟見講</vt:lpstr>
      <vt:lpstr>名掛天榜脫閻君 悟見講</vt:lpstr>
      <vt:lpstr>名掛天榜脫閻君 悟見講</vt:lpstr>
      <vt:lpstr>名掛天榜脫閻君 悟見講</vt:lpstr>
      <vt:lpstr>名掛天榜脫閻君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2021-12-12T02:00:20Z</dcterms:modified>
  <cp:contentStatus/>
</cp:coreProperties>
</file>