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只求一指躲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208911" cy="485926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、真經不在紙上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達摩見神光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，講經說法，功德浩大，欲渡之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至神光台前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，拱手言曰：先生所講說者何也？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神光曰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：吾講者經也，說者法也。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祖曰：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經在何處？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神光曰：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經法俱在紙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即捻筆於紙上畫一餅，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祖曰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：此餅與汝充飢。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神光曰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：紙餅如何充飢？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祖曰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：紙餅既不能充飢，紙上經法何能了得生死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只求一指躲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二、有生死即有輪迴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雖不能了脫生死，可以能免輪迴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既有生死，即有輪迴，生死未了，輪迴怎脫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7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只求一指躲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三、達摩化身閻羅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祖見神光未悟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，將自己素珠取下十粒，遂分身變化十殿閻君，點醒於他，以顯正宗。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神光忽見十位尊者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，站立台前，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：汝等何處神聖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吾等十殿閻君，今來勾你魂魄入歸地獄。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03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只求一指躲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四、真經真法超生死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我每日講經說法，豈不能免地獄乎？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閻君曰：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你未得真經真法豈能免乎！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真經真法何人能有？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閻君曰：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汝將才打的那位尊者，乃西天的真佛，才有真經真法。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65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只求一指躲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五、求正法須去左旁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神光即時追趕達摩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，訪至熊耳山，見祖師端坐不語，神光跪在座前懺悔罪過，一夜不動，雪積過腰，及至天明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心不忍，而言曰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：欲求正法，須去左旁。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73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只求一指躲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六、神光誤解祖意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神光誤聽，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遂執戒刀，砍去左膀，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初祖見他真心悔罪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，求道甚切，智慧可矣，故命名曰慧可。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3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只求一指躲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七、神光終於求大道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將袈裟披於神光之身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，囑此袈裟，永留後世，求法之信證也，遂將如來正法眼藏以言囑之。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 　 是以神光拜達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求一指躲閻羅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3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513</TotalTime>
  <Words>385</Words>
  <Application>Microsoft Office PowerPoint</Application>
  <PresentationFormat>如螢幕大小 (16:9)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只求一指躲閻羅 悟見講</vt:lpstr>
      <vt:lpstr>只求一指躲閻羅 悟見講</vt:lpstr>
      <vt:lpstr>只求一指躲閻羅 悟見講</vt:lpstr>
      <vt:lpstr>只求一指躲閻羅 悟見講</vt:lpstr>
      <vt:lpstr>只求一指躲閻羅 悟見講</vt:lpstr>
      <vt:lpstr>只求一指躲閻羅 悟見講</vt:lpstr>
      <vt:lpstr>只求一指躲閻羅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212</cp:revision>
  <dcterms:created xsi:type="dcterms:W3CDTF">2014-02-15T05:50:45Z</dcterms:created>
  <dcterms:modified xsi:type="dcterms:W3CDTF">2017-10-06T07:18:43Z</dcterms:modified>
  <cp:contentStatus/>
</cp:coreProperties>
</file>