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298" r:id="rId11"/>
    <p:sldId id="306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9" d="100"/>
          <a:sy n="69" d="100"/>
        </p:scale>
        <p:origin x="715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2018/9/3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2018/9/3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2018/9/3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古聖賢都要求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、伏羲皇帝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伏羲皇帝，當初曾經拜過二十三位師，未得真傳大道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後來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遇到第廿四位明師鬱華子才得了真道，成道後受封為東方青帝。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古聖賢都要求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十、神光拜達摩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達摩見神光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，講經說法，功德浩大，欲渡之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達摩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他真心悔罪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，求道甚切，智慧可矣，故命名曰慧可，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將袈裟披於神光之身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，囑此袈裟，永留後世，求法之信證也，遂將如來正法眼藏以言囑之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  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不知到底一歸何 　                     是以神光拜達摩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立雪少林為何事                         只求一指躲閻羅 </a:t>
            </a:r>
          </a:p>
        </p:txBody>
      </p:sp>
    </p:spTree>
    <p:extLst>
      <p:ext uri="{BB962C8B-B14F-4D97-AF65-F5344CB8AC3E}">
        <p14:creationId xmlns:p14="http://schemas.microsoft.com/office/powerpoint/2010/main" val="104038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古聖賢都要求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求道才能超生死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無極老母說：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天道闡發聖脈傳             敕令弓長辦收圓          若還不求明師渡           歷劫千生身難翻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無極老母又說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今時下運已至為母降道 ，差彌勒與弓長普渡收圓，前後的真情語一一說盡，望我的原佛子速求真傳，登上了金線路隨母天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返，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不惺悟墜苦海永難身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翻。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919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古聖賢都要求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二、神農皇帝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神農皇帝，當初曾經拜過十一位師，不得真傳，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後來遇到第十二位的明師赤松子，方得真道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，成道後上帝敕封為南方赤帝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559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古聖賢都要求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三、軒轅黃帝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軒轅黃帝，當初曾經拜過七十二位師，未得真傳大道，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後來遇到第七十三位明師廣成子才得了真道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，成道後上帝敕封為中央皇帝。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007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古聖賢都要求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四、太上老君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太上老君當初曾經拜過八位師，未得真傳大道，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後來遇到第九位明師鴻鈞子才得了真道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，成道後上帝敕封為仙家的祖師。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8436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古聖賢都要求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五、釋迦牟尼佛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釋迦牟尼佛，當初曾經拜過五位師，未得真傳大道，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後來遇到第六位明師燃燈古佛才得了真道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，成道後上帝敕封為佛家的祖師。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792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古聖賢都要求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六、孔子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孔子，當初曾經拜過六位師，未得真傳大道，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後來遇到第七位明師老子，才得了真道，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成道後上帝敕封為儒家的祖師。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3359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古聖賢都要求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七、耶穌也有求道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歲於約旦河受洗於先知，施洗約翰得極充之靈光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其教人之法語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三：曰信、曰愛、曰望。信為獨一真宰；愛則博愛至於仇敵；望則以純潔之心靈，崇拜上帝，而得超生於上帝之堂也。</a:t>
            </a:r>
          </a:p>
        </p:txBody>
      </p:sp>
    </p:spTree>
    <p:extLst>
      <p:ext uri="{BB962C8B-B14F-4D97-AF65-F5344CB8AC3E}">
        <p14:creationId xmlns:p14="http://schemas.microsoft.com/office/powerpoint/2010/main" val="394269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古聖賢都要求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八、回教聖人之求道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回教教主：穆罕默德，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在山中修行時，拜明師迦伯納而求道。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185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古聖賢都要求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九、六祖惠能之求道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以袈裟遮圍，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不令人見。為說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金剛經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，至「應無所住而生其心」，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惠能言下大悟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一切萬法，不離自性。遂啟祖言：何期自性，本自清淨；何期自性，本不生滅；何期自性，本自具足；何期自性，本無動搖；何期自性，能生萬法。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5775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580</TotalTime>
  <Words>721</Words>
  <Application>Microsoft Office PowerPoint</Application>
  <PresentationFormat>如螢幕大小 (16:9)</PresentationFormat>
  <Paragraphs>42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古聖賢都要求道 悟見講</vt:lpstr>
      <vt:lpstr>古聖賢都要求道 悟見講</vt:lpstr>
      <vt:lpstr>古聖賢都要求道 悟見講</vt:lpstr>
      <vt:lpstr>古聖賢都要求道 悟見講</vt:lpstr>
      <vt:lpstr>古聖賢都要求道 悟見講</vt:lpstr>
      <vt:lpstr>古聖賢都要求道 悟見講</vt:lpstr>
      <vt:lpstr>古聖賢都要求道 悟見講</vt:lpstr>
      <vt:lpstr>古聖賢都要求道 悟見講</vt:lpstr>
      <vt:lpstr>古聖賢都要求道 悟見講</vt:lpstr>
      <vt:lpstr>古聖賢都要求道 悟見講</vt:lpstr>
      <vt:lpstr>古聖賢都要求道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294</cp:revision>
  <dcterms:created xsi:type="dcterms:W3CDTF">2014-02-15T05:50:45Z</dcterms:created>
  <dcterms:modified xsi:type="dcterms:W3CDTF">2018-09-03T02:09:42Z</dcterms:modified>
  <cp:contentStatus/>
</cp:coreProperties>
</file>