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5" r:id="rId4"/>
    <p:sldId id="304" r:id="rId5"/>
    <p:sldId id="307" r:id="rId6"/>
    <p:sldId id="303" r:id="rId7"/>
    <p:sldId id="302" r:id="rId8"/>
    <p:sldId id="301" r:id="rId9"/>
    <p:sldId id="300" r:id="rId10"/>
    <p:sldId id="299" r:id="rId11"/>
    <p:sldId id="298" r:id="rId12"/>
    <p:sldId id="308" r:id="rId13"/>
    <p:sldId id="306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13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、求道的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</a:t>
            </a:r>
            <a:endParaRPr lang="zh-TW" altLang="en-US" sz="4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超生了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死                     ㈡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改變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命運                  ㈢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逢凶化吉 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㈣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躲刼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避難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九、求道修道改命運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邱長春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，面相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本來是「 雙蛇鎖口」，因修道而得 「雙龍吐珠」，成道後老母封為天仙狀元，他是宋末元初的人物。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邱真人修天道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，成就天仙狀元，獲得了無量福報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86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十、順治皇帝的遺憾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順治帝出家詩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來時糊塗去時迷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在人間走這回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未曾生我誰是我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我之時我是誰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長大成人方是我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合眼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矇矓又是誰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不如不來亦不去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時歡喜去時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866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十、順治皇帝的遺憾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順治帝出家詩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悲歡離合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多勞慮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何日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清閒誰得知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若能了達僧家事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從此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回頭不算遲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後來他出家，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但生不逢時，未得天道，一直等到今天大道普渡，才以氣天仙來求道，才脫離生死輪迴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022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自性若迷福難救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沒有求天道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，福報再大也救不了性命。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五祖弘忍大師說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世人生死事大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，無常迅速，汝等終日，只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求福田，不求出離生死苦海，自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若迷，福何可救？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45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二、求道才能回理天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只有成就理天的大仙佛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，才有無量的福報。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其他的福報，都是有限的福報。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唯有求道，修道，辦道，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才能回理天，成仙做佛。求道修道辦道，是成佛的不二法門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76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三、人生是空非究竟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萬空歌的啟示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天也空來地也空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人生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渺渺在其中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日也空來月也空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來來往往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蹤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也空來地也空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了多少主人翁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金也空來銀也空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後何曾在手中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生也空來死也空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如同一夢中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夫也空來妻也空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大難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來時各西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東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22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四、氣天仙也難脫苦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氣天仙的五衰相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一、衣服垢穢。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謂諸天眾銖衣妙服，光潔常鮮。福盡壽終之時，自生垢穢，是為大衰相也。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二、頭上華萎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。謂諸天眾寶冠珠翠，彩色鮮明。福盡壽終之時，頭上冠華，自然萎悴，是為大衰相也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19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四、氣天仙也難脫苦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氣天仙的五衰相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、腋下汗流。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謂諸天眾勝體微妙，輕清潔淨。福盡壽終之時，兩腋自然流汗，是為大衰相也。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四、身體臭穢。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謂諸天眾妙身殊異，香潔自然。福盡壽終之時，忽生臭穢，是為大衰相也。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五、不樂本座。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謂諸天眾，最勝最樂，非世所有。福盡壽終之時，自然厭居本座，是為大衰相也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27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道是累世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今生求道是三世修行，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能參與法會是五世修行，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能清口是十世修行。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鄭成功大仙說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今生求道是三世修行，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能參與法會是五世修行，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能住佛堂是七世修行，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能清口是十世修行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821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道是根基深厚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後五百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有持戒修福者，於此章句，能生信心，以此為實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知是人，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不於一佛、二佛、三四五佛而種善根，已於無量千萬佛所種諸善根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116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七、福報也難躲無常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梁武帝的前世有修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，才做了皇帝，做了皇帝後，又「齋僧供佛」，當然也可以得更大的福報。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但梁武帝沒有求道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，不識自性功德，所以他所做的一切善，都是落在有限的福報裡，所以達摩祖師說他所做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實無功德」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257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八、沒求道就有遺憾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亞歷山大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帝三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個遺願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棺材挖兩個洞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比喻福報再大，也是兩手空空而回。萬般帶不走，唯有業隨身。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御醫要護送他到墳墓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是比喻，醫生只救他的身體，無法救他的靈性。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黃金舖滿地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是比喻世上的金銀財寶，無法買回你的性命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912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528</TotalTime>
  <Words>773</Words>
  <Application>Microsoft Office PowerPoint</Application>
  <PresentationFormat>如螢幕大小 (16:9)</PresentationFormat>
  <Paragraphs>63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再談為何要求道 悟見講</vt:lpstr>
      <vt:lpstr>再談為何要求道 悟見講</vt:lpstr>
      <vt:lpstr>再談為何要求道 悟見講</vt:lpstr>
      <vt:lpstr>再談為何要求道 悟見講</vt:lpstr>
      <vt:lpstr>再談為何要求道 悟見講</vt:lpstr>
      <vt:lpstr>再談為何要求道 悟見講</vt:lpstr>
      <vt:lpstr>再談為何要求道 悟見講</vt:lpstr>
      <vt:lpstr>再談為何要求道 悟見講</vt:lpstr>
      <vt:lpstr>再談為何要求道 悟見講</vt:lpstr>
      <vt:lpstr>再談為何要求道 悟見講</vt:lpstr>
      <vt:lpstr>再談為何要求道 悟見講</vt:lpstr>
      <vt:lpstr>再談為何要求道 悟見講</vt:lpstr>
      <vt:lpstr>再談為何要求道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227</cp:revision>
  <dcterms:created xsi:type="dcterms:W3CDTF">2014-02-15T05:50:45Z</dcterms:created>
  <dcterms:modified xsi:type="dcterms:W3CDTF">2017-10-20T00:43:24Z</dcterms:modified>
  <cp:contentStatus/>
</cp:coreProperties>
</file>