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、求道是成佛不二法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玄關點開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成仙做佛的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標記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這條路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叫做不二法門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八仙韓湘子大仙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天道有十四大殊勝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仙作佛 玄祖超生共享清福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第十三殊勝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圓滿家國 禮運大同移風易俗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第十四殊勝</a:t>
            </a:r>
          </a:p>
        </p:txBody>
      </p:sp>
    </p:spTree>
    <p:extLst>
      <p:ext uri="{BB962C8B-B14F-4D97-AF65-F5344CB8AC3E}">
        <p14:creationId xmlns:p14="http://schemas.microsoft.com/office/powerpoint/2010/main" val="96556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二、求道能躲刼避難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今天你有求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關有一點亮亮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的，老師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在天上一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要出車禍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，老師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扇子一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扇，車子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就往後退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了，就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轉向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了，你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就躲過一劫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584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三、求道後仙佛護持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個人都有五個護法神，在身邊來保護你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相對的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，有好就有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壞，你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做好，仙佛就保護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你，你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不好，護法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神就將你記過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976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四、求道能改變命運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天榜掛號、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地府抽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丁，求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了，你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的命運就改變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就不是人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了，你們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就是仙佛的候選人。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451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五、求道祖先能沾光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的祖先在地府，就停止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受刑，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領一朵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白蓮花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地藏古佛那裡，聽經聞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法，有時間，還要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練習佛規禮節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975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六、佛緣厚才能求道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今天能求道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，是累劫行大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善，跟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佛有緣，祖上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積德，才能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17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八仙韓湘子大仙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天道有十四大殊勝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明師一指 點亮自性輪迴超出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第一殊勝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龍天表文 天榜掛號地府名除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第二殊勝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天命道統 唯傳本體本心密付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第三殊勝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三寶十愿 修辦準繩回天憑物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第四殊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649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八仙韓湘子大仙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天道有十四大殊勝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義理 貫通三教一本萬殊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第五殊勝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在家出家 修己安人綱領條目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第六殊勝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改惡向善 良知良能啟發穎悟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第七殊勝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安頓身心 解除迷惑淨化三毒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第八殊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749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八仙韓湘子大仙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天道有十四大殊勝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曹普渡 收圓大事歸根認母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第九殊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根普被 士農工商均霑澍濡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第十殊勝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三誠七助 了愿了罪神佛匡扶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第十一殊勝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玄祖沾光 一子得道功德建築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第十二殊勝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562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517</TotalTime>
  <Words>581</Words>
  <Application>Microsoft Office PowerPoint</Application>
  <PresentationFormat>如螢幕大小 (16:9)</PresentationFormat>
  <Paragraphs>53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再談求道的好處 悟見講</vt:lpstr>
      <vt:lpstr>再談求道的好處 悟見講</vt:lpstr>
      <vt:lpstr>再談求道的好處 悟見講</vt:lpstr>
      <vt:lpstr>再談求道的好處 悟見講</vt:lpstr>
      <vt:lpstr>再談求道的好處 悟見講</vt:lpstr>
      <vt:lpstr>再談求道的好處 悟見講</vt:lpstr>
      <vt:lpstr>再談求道的好處 悟見講</vt:lpstr>
      <vt:lpstr>再談求道的好處 悟見講</vt:lpstr>
      <vt:lpstr>再談求道的好處 悟見講</vt:lpstr>
      <vt:lpstr>再談求道的好處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235</cp:revision>
  <dcterms:created xsi:type="dcterms:W3CDTF">2014-02-15T05:50:45Z</dcterms:created>
  <dcterms:modified xsi:type="dcterms:W3CDTF">2017-11-11T23:35:25Z</dcterms:modified>
  <cp:contentStatus/>
</cp:coreProperties>
</file>