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307" r:id="rId10"/>
    <p:sldId id="298" r:id="rId11"/>
    <p:sldId id="306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一、南極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老仙翁説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六道衆生的願望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一篇故事很有意思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了很多的人，從天上的氣天神、問到了蛟龍、土地公、畜生道、餓鬼道、地獄道的眾生、最後又問到了人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：「如果你得到了人身，你想要做什麼？」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67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07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48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二、氣天神的願望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天神祂說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：「如果我能夠得到人身，我一定要學道、參道、修道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天神，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位置不能久住，有一天福報盡了，我仍然要去輪迴。」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9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三、蛟龍的願望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蛟龍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「我雖然可以興風作浪，但是如果我能夠得到人身，我一定要出家修行，因為唯有出家修行，我才能夠脫離這個痛苦。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4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99418" y="123478"/>
            <a:ext cx="8189005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四、土地公的願望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公就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我得到人身，我要自己去行功了愿，我不想每天只待在這一塊土地等著善男信女來燒香供拜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不想等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來幫我做功德，因為人很容易善變，高興的時候就來拜我，有不順心的事才來求我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不能每天等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給我的功德，如果我能夠得到這個人身，我要自己去行功立德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66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五、畜生道的願望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牲道的眾生說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：「如果我能夠得到人身，我發誓！我一定要好好行善，我要用人間擁有的智慧讓自己脫離這個輪迴的痛苦。」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77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餓鬼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道的願望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餓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鬼道的眾生說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：「如果我能得到人身，我一定會好好的持齋守戒，因為我在世的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時候，做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了太多不好的事情，暴殄天物，今天就要受餓鬼道的痛苦，長得醜八怪樣，吃也吃不飽，如果我能夠得到人身，我一定要好好的行善，好好珍惜世間上我所擁有的東西與周遭的人，尋找一個脫離輪迴痛苦之路。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30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七、地獄道的願望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道的眾生說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如果能夠讓我再次得到人身，我要遵守人間的五戒、人間的綱常倫理，這地獄實在太痛苦了！很熱、很冷，想要做什麼卻不能自己作主，而且要受到很多的刑罰，如果我能夠得到人身，我希望有像佛一樣的智慧，找出一條光明的路，讓我可以直接了脫輪迴的痛苦。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8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八、人道眾生的願望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：問到了世間的凡人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你們知道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凡人怎麼回答這個問題嗎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？（不知道）人已經擁有了人身，他說：「我想要的是愛情的圓滿，我想要榮華富貴，我想要地位得到權勢，我想要新房子，我想要新汽車，我想要很多的金銀珠寶，我想擁有世間很多很多的土地。」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70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六道眾生的願望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說到此，以寶寶的智慧，你們覺得誰是最聰明的呢？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83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177</TotalTime>
  <Words>720</Words>
  <Application>Microsoft Office PowerPoint</Application>
  <PresentationFormat>如螢幕大小 (16:9)</PresentationFormat>
  <Paragraphs>37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  <vt:lpstr>六道眾生的願望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69</cp:revision>
  <dcterms:created xsi:type="dcterms:W3CDTF">2014-02-15T05:50:45Z</dcterms:created>
  <dcterms:modified xsi:type="dcterms:W3CDTF">2016-10-30T07:30:16Z</dcterms:modified>
</cp:coreProperties>
</file>