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3" r:id="rId3"/>
    <p:sldId id="305" r:id="rId4"/>
    <p:sldId id="304" r:id="rId5"/>
    <p:sldId id="302" r:id="rId6"/>
    <p:sldId id="297" r:id="rId7"/>
    <p:sldId id="298" r:id="rId8"/>
    <p:sldId id="299" r:id="rId9"/>
    <p:sldId id="301" r:id="rId10"/>
    <p:sldId id="300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、願將天道四海傳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濟世慈心發悲願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將天道四海傳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公心一片慥慥爾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死善道無有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自己真智慧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珠在握反身觀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佛佛唯傳之秘語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燈佛所知本然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647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二、智者當是握機先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回黃轉綠年復年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白駒過隙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匆匆焉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佳光轉眼即稍縱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智者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當是握機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來此逢盛會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此法會明道前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丹陵若水賢才聚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為大事而奔前　</a:t>
            </a:r>
          </a:p>
        </p:txBody>
      </p:sp>
    </p:spTree>
    <p:extLst>
      <p:ext uri="{BB962C8B-B14F-4D97-AF65-F5344CB8AC3E}">
        <p14:creationId xmlns:p14="http://schemas.microsoft.com/office/powerpoint/2010/main" val="1020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三、生死事大自探全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徒兒可曉何事大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事大自探全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誰能出不由斯戶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經早己說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時徒兒逢道展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乃母娘之慈憫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亦是自己根深厚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能逢道師指玄　</a:t>
            </a:r>
          </a:p>
        </p:txBody>
      </p:sp>
    </p:spTree>
    <p:extLst>
      <p:ext uri="{BB962C8B-B14F-4D97-AF65-F5344CB8AC3E}">
        <p14:creationId xmlns:p14="http://schemas.microsoft.com/office/powerpoint/2010/main" val="31605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四、心意誠敬道理究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既是來此心當放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存疑惑在心田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心意誠敬道理究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是濟公賢良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鳬企鶴聖賢效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己毛病過錯刪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為人忠厚朋友待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垢索瘢不可焉　</a:t>
            </a:r>
          </a:p>
        </p:txBody>
      </p:sp>
    </p:spTree>
    <p:extLst>
      <p:ext uri="{BB962C8B-B14F-4D97-AF65-F5344CB8AC3E}">
        <p14:creationId xmlns:p14="http://schemas.microsoft.com/office/powerpoint/2010/main" val="9776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五、人道做全天道盡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寬厚之心來處世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律己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當嚴作賢男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怡色柔聲父母孝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契誠至感格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徒內外皆俱備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知行合一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立標杆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人道做全天道盡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負自己至塵間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5145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六、修道之路人不誤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繁華落盡終成空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兒自思何處前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修道之路人不誤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思修之莫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苴罅漏趁此際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切切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行功而加鞭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勿待佳期錯過後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留悔恨淚漣漣　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84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七、行合中道莫有偏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轉筆再告徒眾啊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聽為師淺短言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修道之者當明白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合中道莫有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道則進非道退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若明鏡事了然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勿可人云己亦云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盲人瞎馬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墜深淵</a:t>
            </a:r>
            <a:r>
              <a:rPr lang="zh-TW" altLang="en-US" sz="3600" dirty="0">
                <a:solidFill>
                  <a:srgbClr val="FFC000"/>
                </a:solidFill>
              </a:rPr>
              <a:t>　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33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八、怪力亂神勿接近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此時種種之考驗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煉徒等之心田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怪力亂神勿接近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保自性之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念謹慎持無為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是快樂修道賢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掃去不平與怨氣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觀自己自性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乃是為自己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為他人自思全　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061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修道之路人不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九、真知真修格上天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師期盼徒眾們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真知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真修格上天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有誠之者為師助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否極泰來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青天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修道絕無錯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他日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龍華慶團圓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有誠徒兒發心愿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師助眾道宏展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23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219</Words>
  <Application>Microsoft Office PowerPoint</Application>
  <PresentationFormat>如螢幕大小 (16:9)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修道之路人不誤 悟見講</vt:lpstr>
      <vt:lpstr>修道之路人不誤 悟見講</vt:lpstr>
      <vt:lpstr>修道之路人不誤 悟見講</vt:lpstr>
      <vt:lpstr>修道之路人不誤 悟見講</vt:lpstr>
      <vt:lpstr>修道之路人不誤 悟見講</vt:lpstr>
      <vt:lpstr>修道之路人不誤 悟見講</vt:lpstr>
      <vt:lpstr>修道之路人不誤 悟見講</vt:lpstr>
      <vt:lpstr>修道之路人不誤 悟見講</vt:lpstr>
      <vt:lpstr>修道之路人不誤 悟見講</vt:lpstr>
      <vt:lpstr>修道之路人不誤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2016-12-22T11:37:37Z</dcterms:modified>
</cp:coreProperties>
</file>