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7" r:id="rId4"/>
    <p:sldId id="306" r:id="rId5"/>
    <p:sldId id="305" r:id="rId6"/>
    <p:sldId id="304" r:id="rId7"/>
    <p:sldId id="303" r:id="rId8"/>
    <p:sldId id="302" r:id="rId9"/>
    <p:sldId id="301" r:id="rId10"/>
    <p:sldId id="300" r:id="rId11"/>
    <p:sldId id="299" r:id="rId12"/>
    <p:sldId id="298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修道之路不會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錯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、君子行道合中庸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月慧師母訓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央戊己信居中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君子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行道合中庸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而不實取眾寵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非修真之賢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童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道傳世洋洋乎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得道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當自奔前程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心佛心痌瘝抱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懷一片道紹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隆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修道之路不會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錯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十、心中疑團皆當掃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天涼時刻衣當加　　不可逞強愛美焉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有此健康之色身　　方能辦事否明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師母淺言示　　徒兒是否能明全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心中疑團皆當掃　　方能現出赤子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顏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885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修道之路不會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錯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十一、心中雜思不再有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心中不平今皆去　　方能快樂修道前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心中雜思不再有　　方能顯出儒者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賢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語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此止乩不多示　　徒兒好好用心專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隱於ㄧ旁徒兒伴　　不離徒等之身邊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22424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修道之路不會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錯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50427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修道之路不會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錯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二、三生修來不輕觀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師母轉筆劃沙盤　　瞧瞧壇前眾徒賢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徒兒今日能覺悟　　入了佛門率性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班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是自己之緣份　　三生修來不輕觀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珍惜當下之良際　　明道虔修為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要端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2797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修道之路不會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錯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三、事事當知三思進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年少之人戒氣盛　　莫可愩高可明全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事事當知三思進　　衝動行事害己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焉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恭敬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師長父母順　　怡色柔聲待親顏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莫要心中來生嫌　　不敬師長太愚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瞞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420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修道之路不會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錯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四、非道莫進免墜淵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亦知兄友弟恭行　　孔融讓梨禮週全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對於朋友知體諒　　寬容接受不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欺瞞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友必端自明白　　非道莫進免墜淵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人生之路仍很長　　自知斟酌而行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焉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6896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修道之路不會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錯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五、參研真理明聖言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今日徒兒率性入　　參研真理明聖言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好好專心將課聆　　自有收穫在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心田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言師母言八股　　言淺意近自參研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母昐徒賢從今後　　新民明德高峰攀</a:t>
            </a:r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1090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修道之路不會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錯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六、修道之路不會錯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修道之路不會錯　　佛仙由人成就焉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徒兒好好來研道　　展現不同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人生觀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脾氣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毛病當要改　　莫可恣意胡為焉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課業精進不懈怠　　莫迷花花人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5035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修道之路不會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錯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七、修道之士志節保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吾再轉筆告眾賢　　聽母一段之淺言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修道之士志節保　　忠孝節義存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心田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為己自當體　　莫可亂了己性田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人云亦云非賢者　　人言詾詾悟明穿</a:t>
            </a:r>
          </a:p>
          <a:p>
            <a:endParaRPr lang="zh-TW" alt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33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修道之路不會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錯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八、認理實修是要端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是非對錯有擇取　　認理實修是要端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莫可盲從而瞎走　　真理不認非賢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男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末後諸般考　　為驗徒等志氣堅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願眾不屈更不撓　　提現智慧不倒顛</a:t>
            </a:r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7763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修道之路不會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錯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九、勤心修施上天助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遇有困難休退卻　　勇者不懼奉道虔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勤心修施上天助　　九轉功成美名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傳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兒身體多注意　　養身之法多參研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有了康健之身體　　方能行道於宇寰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858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297</TotalTime>
  <Words>272</Words>
  <Application>Microsoft Office PowerPoint</Application>
  <PresentationFormat>如螢幕大小 (16:9)</PresentationFormat>
  <Paragraphs>60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Franklin Gothic Book</vt:lpstr>
      <vt:lpstr>微軟正黑體</vt:lpstr>
      <vt:lpstr>標楷體</vt:lpstr>
      <vt:lpstr>Arial</vt:lpstr>
      <vt:lpstr>Wingdings 2</vt:lpstr>
      <vt:lpstr>科技</vt:lpstr>
      <vt:lpstr>修道之路不會錯 悟見講</vt:lpstr>
      <vt:lpstr>修道之路不會錯 悟見講</vt:lpstr>
      <vt:lpstr>修道之路不會錯 悟見講</vt:lpstr>
      <vt:lpstr>修道之路不會錯 悟見講</vt:lpstr>
      <vt:lpstr>修道之路不會錯 悟見講</vt:lpstr>
      <vt:lpstr>修道之路不會錯 悟見講</vt:lpstr>
      <vt:lpstr>修道之路不會錯 悟見講</vt:lpstr>
      <vt:lpstr>修道之路不會錯 悟見講</vt:lpstr>
      <vt:lpstr>修道之路不會錯 悟見講</vt:lpstr>
      <vt:lpstr>修道之路不會錯 悟見講</vt:lpstr>
      <vt:lpstr>修道之路不會錯 悟見講</vt:lpstr>
      <vt:lpstr>修道之路不會錯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92</cp:revision>
  <dcterms:created xsi:type="dcterms:W3CDTF">2014-02-15T05:50:45Z</dcterms:created>
  <dcterms:modified xsi:type="dcterms:W3CDTF">2016-12-20T06:43:05Z</dcterms:modified>
</cp:coreProperties>
</file>