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、修道保單要快投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願修道保單，人人投。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若欲得幸福，快快修；戰兢二六存，幸福多。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熱忱投，朝氣蓬勃；佛事做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，切磋琢磨。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鐵成繡針，樂道又專精深入，廣渡眾生，明理路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十、內心改造得幸福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像現在非常流行整形。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每個人只懂得自我外表的改造，卻不懂得往心去改造、調整、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真正改造，得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從內心著手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，為何路壞了要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衣服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破了要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為何會美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因為他不斷的修剪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1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十一、修心是成佛根本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人也是一樣，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聖賢仙佛為何能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他們不斷的改不斷的修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修者改也，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氣柔了、順了，事業才會順，此點非常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、健康、幸福，一定要從根本處著手。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06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二、契而不捨大道奔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鍥而不捨，大道奔，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積善多捨，自有福氣；懷抱感恩，知恩報恩。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以身力行仁；福得，饋受。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承先人們：簞食瓢飲，滿足更富裕，是德潤身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4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三、眾徒皆是未來佛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眾徒皆是未來佛，佛本乘愿來娑婆，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問問賢徒可知否，今夕何年何日說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用心名利秤，毫析縷分是非多，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不明本身愿力厚，糊糊塗塗黑白做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33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四、有緣引保大道求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瞞心欺天常瞎說，不理輪迴身邊躲。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有緣引保大道求，勿以兒戲不認我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為徒三界走，全心全意救原佛，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而今末後劫難多，生離死別常常有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79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五、豈能不醒真道做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豈能不醒真道做，豈能還在困娑婆。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今日濟公再告說，徒兒當有希望做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希望何地有，投資修道根本由，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只賺不賠好利潤，徒當人人用心頭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六、天降一艘救生舟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如同人生有保固，天降一艘救生舟，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各了各愿立志走，各行功德各握籌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心滌慮煩惱斷，真經真道樂悠悠，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故而眾徒始終抱，人人志愿不退縮，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4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七、人人成聖德川流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如鷹目視囊中寶，準確目標永恆修，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恆心恆愿永不改，快馬加鞭莫蹉跎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訓啟徒希望盼，人人成聖德川流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7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八、修天道保那些險？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人間有保險，修道的保險是什麼？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一、明理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你歡喜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、茹素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你健康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、淡化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你心靈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富足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、闔家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你幸福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、轉識成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你離苦得樂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6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九、心念不要偏差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如何才能真正幸福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健康快樂要如何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的病、不快樂皆是因為這顆心，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心念有偏差、放不開，才會造成不快樂、不健康、不幸福、不美滿。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60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572</Words>
  <Application>Microsoft Office PowerPoint</Application>
  <PresentationFormat>如螢幕大小 (16:9)</PresentationFormat>
  <Paragraphs>59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  <vt:lpstr>修辦天道最保險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277</cp:revision>
  <dcterms:created xsi:type="dcterms:W3CDTF">2014-02-15T05:50:45Z</dcterms:created>
  <dcterms:modified xsi:type="dcterms:W3CDTF">2018-03-29T05:28:16Z</dcterms:modified>
  <cp:contentStatus/>
</cp:coreProperties>
</file>