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307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-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天道很重要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、求道是點開心燈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的意思，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就是你求道時，那個心燈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以心印心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，是修煉我們的靈性，如果能夠，將你得道時，的這盞心燈點亮起來，去照亮別人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天道很重要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十、明理後要修辦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已經修道辦道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，成為道場中的一份子，趕快明理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光陰，人生有限，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做一些有意義的事情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67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天道很重要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十一、覺己覺人度眾生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先覺悟，你才能去覺悟他人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，你沒有覺悟自己，你就沒有辦法，去渡化他人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是用覺悟、體會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，你才會發覺它的寶貴，就像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講過，你一生中，什麼事情最重要，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對不對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679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天道很重要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老天降道救性命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降道，來救你們的性命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，給你們一條明路，引你們回家，有沒有一點信心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好好的想一想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，自己往後的路，應該怎樣來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17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天道很重要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二、有修辦就有蓮臺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小看，你們所做的事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，你們每個人，在天上都有一個小蓮台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小殿南海古佛坐的那個，就是蓮台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，以後你們成道回去，蓮台有像南海古佛這麼大，你就成佛了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03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天道很重要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三、越修辦蓮臺越大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你們的蓮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，只有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一點點，才剛發芽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能夠照亮別人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就等於愈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容易照亮自己，如果你能愈行善，愈救渡眾生，你的蓮台就愈大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得到老天、仙佛的庇佑也愈多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268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天道很重要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四、天道是非常殊勝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你察覺到，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這天道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，原來是如此殊勝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，你就會去照亮他人，也會把你的慈悲，奉獻出去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34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天道很重要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五、效法菩薩的心腸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之所以，能夠被稱為菩薩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，是因為在世時，對眾生做犧牲奉獻的事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留下來的事蹟、德性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人家來懷念、來歌頌來效法，希望你們，也能夠抱持學習菩薩的心腸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735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天道很重要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六、有品德能駕法船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的品格，若能像剛剛所講的去改進，然後照亮這個凡塵，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你就能駕這艘法船，來救渡迷昧的眾生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08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天道很重要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七、我們已忙六萬年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在這個凡塵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，已經輪迴了六萬年，從小到中到老，每個階段的苦，都不一樣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人操勞的事比較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，明明三十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歲的人，看起來像五十幾歲，這是凡人的境態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81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天道很重要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八、也已輪迴六萬年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就這樣的，一直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經過，你們所有的錢財、名利，也就好像泡沫般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也摸不到，一抓就破，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什麼也沒有，有什麼用，想一想做人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真沒用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56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天道很重要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九、平安是福要看淡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一切的榮華富貴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，就好像說一個笑話，一瞬間就沒了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賢士，還不如把這些，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身外物看淡，平安就是福，求什麼？想得到什麼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81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562</TotalTime>
  <Words>787</Words>
  <Application>Microsoft Office PowerPoint</Application>
  <PresentationFormat>如螢幕大小 (16:9)</PresentationFormat>
  <Paragraphs>59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修辦天道很重要 悟見講</vt:lpstr>
      <vt:lpstr>修辦天道很重要 悟見講</vt:lpstr>
      <vt:lpstr>修辦天道很重要 悟見講</vt:lpstr>
      <vt:lpstr>修辦天道很重要 悟見講</vt:lpstr>
      <vt:lpstr>修辦天道很重要 悟見講</vt:lpstr>
      <vt:lpstr>修辦天道很重要 悟見講</vt:lpstr>
      <vt:lpstr>修辦天道很重要 悟見講</vt:lpstr>
      <vt:lpstr>修辦天道很重要 悟見講</vt:lpstr>
      <vt:lpstr>修辦天道很重要 悟見講</vt:lpstr>
      <vt:lpstr>修辦天道很重要 悟見講</vt:lpstr>
      <vt:lpstr>修辦天道很重要 悟見講</vt:lpstr>
      <vt:lpstr>修辦天道很重要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283</cp:revision>
  <dcterms:created xsi:type="dcterms:W3CDTF">2014-02-15T05:50:45Z</dcterms:created>
  <dcterms:modified xsi:type="dcterms:W3CDTF">2018-04-03T08:06:11Z</dcterms:modified>
  <cp:contentStatus/>
</cp:coreProperties>
</file>