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9" r:id="rId10"/>
    <p:sldId id="298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-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2018/2/7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2018/2/7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修行求道最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重要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、求道比經典重要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看經原為求法，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既已得法，即不看經亦無妨，祇要守著一點性靈，即是一部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無字真經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況且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佛經總共五千四十八卷，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一日看一卷，十五年才看完，日月如梭，那有這大功夫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修行求道最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重要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十、道只在本心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六祖曰：「前念不生即心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，後念不減即佛，成一切相即心，離一切相即佛，吾若具說，窮劫不盡，聽吾偈曰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即心名慧，即佛乃定，定慧等持，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意中清淨，悟此法門，由汝習性，用本無生，雙修是正。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法海言下大悟，以偈讚曰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：「心元是佛，不悟而自屈，我知定慧因，雙修離諸物。」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04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修行求道最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重要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二、看經須要依經行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然而亦不可不看，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但看經須要依經行，方才有益無損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學、庸、論、孟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、金剛經、法寶壇經、道德經、清靜經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‥‥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等，皆能大開智慧，可以參看。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7405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修行求道最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重要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三、道是天命明師傳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五祖曰：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「自古佛佛唯傳本體，師師密付本心。」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六祖曰：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「然須傳授從上以來，默傳吩咐，不得匿其正法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10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修行求道最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重要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四、道是教外別傳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世尊曰：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吾有正法眼藏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，涅槃妙心，實相無相，微妙法門，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不立文字，教外別傳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，付囑摩訶迦葉。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2375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修行求道最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重要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五、明師指開成佛路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壇經般若品曰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令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學道者頓悟菩提，各自觀心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，自見本性，若不自悟，須覓大善知識，直示正路，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是善知識有大因緣，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所謂化導令得見性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一切善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善知識能發起故，三世諸佛，十二部經，在人性中本自具有，不能自悟，須求大善知識指示方見。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095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修行求道最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重要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六、成佛與文字無關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六祖壇經上説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般若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品曰：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「諸佛妙理，非關文字」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曰：「若大乘人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，若最上乘人，聞說金剛經，心開悟解，故知本性自有般若之智，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自用智慧，常觀照故，不假文字。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8769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修行求道最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重要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七、明師一指才是道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六祖壇經上説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六祖對惠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「汝既為法而來，可屏息諸緣，勿生一念，吾為汝說。」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惠明屏息了很久，惠能便說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：「不思善，不思惡，正與麼時，那個是明上座本來面目。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654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修行求道最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重要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、求道是回本心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金剛經云：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應如是生清靜心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，不應住色生心，不應住香味觸法生心，應無所住而生其心。」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六祖曰：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「思量即不中用，見性之人，言下須見。」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1697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修行求道最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重要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九、佛是從本性修起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六祖惠能説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菩提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自性，本來清靜，但用此心，直了成佛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佛陀靈山偈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佛在靈山莫遠求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靈山只在爾心頭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人人有個靈山塔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好何靈山塔下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979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542</TotalTime>
  <Words>724</Words>
  <Application>Microsoft Office PowerPoint</Application>
  <PresentationFormat>如螢幕大小 (16:9)</PresentationFormat>
  <Paragraphs>49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修行求道最重要 悟見講</vt:lpstr>
      <vt:lpstr>修行求道最重要 悟見講</vt:lpstr>
      <vt:lpstr>修行求道最重要 悟見講</vt:lpstr>
      <vt:lpstr>修行求道最重要 悟見講</vt:lpstr>
      <vt:lpstr>修行求道最重要 悟見講</vt:lpstr>
      <vt:lpstr>修行求道最重要 悟見講</vt:lpstr>
      <vt:lpstr>修行求道最重要 悟見講</vt:lpstr>
      <vt:lpstr>修行求道最重要 悟見講</vt:lpstr>
      <vt:lpstr>修行求道最重要 悟見講</vt:lpstr>
      <vt:lpstr>修行求道最重要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258</cp:revision>
  <dcterms:created xsi:type="dcterms:W3CDTF">2014-02-15T05:50:45Z</dcterms:created>
  <dcterms:modified xsi:type="dcterms:W3CDTF">2018-02-07T11:28:51Z</dcterms:modified>
  <cp:contentStatus/>
</cp:coreProperties>
</file>