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9" r:id="rId5"/>
    <p:sldId id="34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-13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F47FF892-F895-4603-B4BF-BB2574FC2FE0}"/>
    <pc:docChg chg="custSel addSld modSld">
      <pc:chgData name="老兄 悟見" userId="d3c841b5715e98f1" providerId="LiveId" clId="{F47FF892-F895-4603-B4BF-BB2574FC2FE0}" dt="2021-10-25T13:47:26.049" v="100" actId="207"/>
      <pc:docMkLst>
        <pc:docMk/>
      </pc:docMkLst>
      <pc:sldChg chg="modSp mod">
        <pc:chgData name="老兄 悟見" userId="d3c841b5715e98f1" providerId="LiveId" clId="{F47FF892-F895-4603-B4BF-BB2574FC2FE0}" dt="2021-10-25T13:43:45.709" v="33" actId="20577"/>
        <pc:sldMkLst>
          <pc:docMk/>
          <pc:sldMk cId="2451051432" sldId="345"/>
        </pc:sldMkLst>
        <pc:spChg chg="mod">
          <ac:chgData name="老兄 悟見" userId="d3c841b5715e98f1" providerId="LiveId" clId="{F47FF892-F895-4603-B4BF-BB2574FC2FE0}" dt="2021-10-25T13:43:45.709" v="33" actId="2057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F47FF892-F895-4603-B4BF-BB2574FC2FE0}" dt="2021-10-25T13:45:01.775" v="44" actId="207"/>
        <pc:sldMkLst>
          <pc:docMk/>
          <pc:sldMk cId="3877862096" sldId="346"/>
        </pc:sldMkLst>
        <pc:spChg chg="mod">
          <ac:chgData name="老兄 悟見" userId="d3c841b5715e98f1" providerId="LiveId" clId="{F47FF892-F895-4603-B4BF-BB2574FC2FE0}" dt="2021-10-25T13:45:01.775" v="44" actId="207"/>
          <ac:spMkLst>
            <pc:docMk/>
            <pc:sldMk cId="3877862096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F47FF892-F895-4603-B4BF-BB2574FC2FE0}" dt="2021-10-25T13:46:17.989" v="82" actId="20577"/>
        <pc:sldMkLst>
          <pc:docMk/>
          <pc:sldMk cId="3610781661" sldId="347"/>
        </pc:sldMkLst>
        <pc:spChg chg="mod">
          <ac:chgData name="老兄 悟見" userId="d3c841b5715e98f1" providerId="LiveId" clId="{F47FF892-F895-4603-B4BF-BB2574FC2FE0}" dt="2021-10-25T13:46:17.989" v="82" actId="20577"/>
          <ac:spMkLst>
            <pc:docMk/>
            <pc:sldMk cId="3610781661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F47FF892-F895-4603-B4BF-BB2574FC2FE0}" dt="2021-10-25T13:47:26.049" v="100" actId="207"/>
        <pc:sldMkLst>
          <pc:docMk/>
          <pc:sldMk cId="593853685" sldId="348"/>
        </pc:sldMkLst>
        <pc:spChg chg="mod">
          <ac:chgData name="老兄 悟見" userId="d3c841b5715e98f1" providerId="LiveId" clId="{F47FF892-F895-4603-B4BF-BB2574FC2FE0}" dt="2021-10-25T13:47:26.049" v="100" actId="207"/>
          <ac:spMkLst>
            <pc:docMk/>
            <pc:sldMk cId="593853685" sldId="348"/>
            <ac:spMk id="5" creationId="{00000000-0000-0000-0000-000000000000}"/>
          </ac:spMkLst>
        </pc:spChg>
      </pc:sldChg>
      <pc:sldChg chg="modSp mod">
        <pc:chgData name="老兄 悟見" userId="d3c841b5715e98f1" providerId="LiveId" clId="{F47FF892-F895-4603-B4BF-BB2574FC2FE0}" dt="2021-10-25T13:46:54.920" v="97" actId="20577"/>
        <pc:sldMkLst>
          <pc:docMk/>
          <pc:sldMk cId="2309098717" sldId="349"/>
        </pc:sldMkLst>
        <pc:spChg chg="mod">
          <ac:chgData name="老兄 悟見" userId="d3c841b5715e98f1" providerId="LiveId" clId="{F47FF892-F895-4603-B4BF-BB2574FC2FE0}" dt="2021-10-25T13:46:54.920" v="97" actId="20577"/>
          <ac:spMkLst>
            <pc:docMk/>
            <pc:sldMk cId="2309098717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修行明路在那裡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40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一、願解如來真實義</a:t>
            </a:r>
          </a:p>
          <a:p>
            <a:pPr algn="l"/>
            <a:r>
              <a:rPr lang="zh-TW" altLang="en-US" sz="4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開經偈云：</a:t>
            </a:r>
          </a:p>
          <a:p>
            <a:pPr algn="l"/>
            <a:r>
              <a:rPr lang="zh-TW" altLang="en-US" sz="4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無上甚深微妙法，</a:t>
            </a:r>
          </a:p>
          <a:p>
            <a:pPr marL="36576" indent="0" algn="l">
              <a:buNone/>
            </a:pPr>
            <a:r>
              <a:rPr lang="zh-TW" altLang="en-US" sz="4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百千萬劫難遭遇，</a:t>
            </a:r>
          </a:p>
          <a:p>
            <a:pPr marL="36576" indent="0" algn="l">
              <a:buNone/>
            </a:pPr>
            <a:r>
              <a:rPr lang="zh-TW" altLang="en-US" sz="4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我今見聞得受持，</a:t>
            </a:r>
          </a:p>
          <a:p>
            <a:pPr marL="36576" indent="0" algn="l">
              <a:buNone/>
            </a:pPr>
            <a:r>
              <a:rPr lang="zh-TW" altLang="en-US" sz="4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願解如來真實義。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修行明路在那裡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二、不知明路難解脫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奇哉！奇哉！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大地眾生皆具如來智慧德相，只因執著妄想而不能証得。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悟見嘆曰：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但願所有之修行者皆能善解如來之本意，早日放棄執著妄想，早日求道，才不會落到白修一場的命運。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7862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修行明路在那裡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三、修行明路在這裡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㈠太上老君説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谷神不死藏玄牝，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可道可名即非真。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道德五千未言盡，　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速拜天真早歸根 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㈡孔 子説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天道重整三期末　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普挽東魯化中原　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眾賢協助弓長辦 　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一心一意志抱堅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㈢釋迦牟尼佛説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釋迦今日來此訓　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告眾良賢金玉言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此時即是白陽天　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速求真道訪真傳 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0781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修行明路在那裡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三、修行明路在這裡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㈣回教穆聖説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回教之旨誰知道　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可蘭寶經那個參</a:t>
            </a:r>
          </a:p>
          <a:p>
            <a:pPr marL="36576" indent="0" algn="l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話已早述勿再述 　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遵訓速惺求天然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㈤耶穌基督説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我耶穌基督奉上帝命，來向我耶民作最後的示導，月慧救主是你們黑暗之光，迷途指路牌，快求真道吧，真道是你們的救生船，弓長月慧是你們的救主，你們明白吧！趕快去求吧！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9098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修行明路在那裡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四、求道是修行明路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悟見嘆曰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五教既是本於無極一理而生，道是各教的根源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。但各教信徒不知找這個根源，來解脫自己，實在太可惜了。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五教大道，皆以性理為宗旨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只可惜各教後世之門徒，不解各教聖人之旨意，而走入術、流、動、靜之四果旁門，至今仍執迷不悟，以致白修一場，甚為可惜。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我們所求的道，就是萬教的根源。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古聖説「摸得著根成佛祖，摸不著根瞎修行。」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385368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3069</TotalTime>
  <Words>475</Words>
  <Application>Microsoft Office PowerPoint</Application>
  <PresentationFormat>如螢幕大小 (16:9)</PresentationFormat>
  <Paragraphs>44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修行明路在那裡 悟見講</vt:lpstr>
      <vt:lpstr>修行明路在那裡 悟見講</vt:lpstr>
      <vt:lpstr>修行明路在那裡 悟見講</vt:lpstr>
      <vt:lpstr>修行明路在那裡 悟見講</vt:lpstr>
      <vt:lpstr>修行明路在那裡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2021-10-25T13:47:28Z</dcterms:modified>
  <cp:contentStatus/>
</cp:coreProperties>
</file>