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311" r:id="rId3"/>
    <p:sldId id="310" r:id="rId4"/>
    <p:sldId id="309" r:id="rId5"/>
    <p:sldId id="308" r:id="rId6"/>
    <p:sldId id="307" r:id="rId7"/>
    <p:sldId id="306" r:id="rId8"/>
    <p:sldId id="305" r:id="rId9"/>
    <p:sldId id="304" r:id="rId10"/>
    <p:sldId id="297" r:id="rId11"/>
    <p:sldId id="303" r:id="rId12"/>
    <p:sldId id="302" r:id="rId13"/>
    <p:sldId id="301" r:id="rId14"/>
    <p:sldId id="300" r:id="rId15"/>
    <p:sldId id="299" r:id="rId16"/>
    <p:sldId id="298" r:id="rId1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13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2017/3/11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2017/3/11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修聖福不修凡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、修聖福不修凡福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立愿豈能兒戲？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修道全憑德性，我們要修聖福，不修凡福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修是天爵，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是三千六百聖，四萬八千賢，這些都是天福，我們在人間不斷受苦，這個叫了凡業。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修聖福不修凡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十、有天福還要有德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我們連凡福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都不想要，我們只要天福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有了天福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，還要有德，德從哪裡來？從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你能夠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出世，還要再入世，仙佛從沒有因為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自己，回歸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爵位，而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不再下凡渡人的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2051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修聖福不修凡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70000" lnSpcReduction="20000"/>
          </a:bodyPr>
          <a:lstStyle/>
          <a:p>
            <a:pPr marL="36576" indent="0">
              <a:buNone/>
            </a:pPr>
            <a:r>
              <a:rPr lang="zh-TW" altLang="en-US" sz="41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十一、何謂真道？</a:t>
            </a:r>
          </a:p>
          <a:p>
            <a: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</a:t>
            </a:r>
            <a:r>
              <a:rPr lang="zh-TW" altLang="en-US" sz="4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説：</a:t>
            </a:r>
            <a:endParaRPr lang="en-US" altLang="zh-TW" sz="41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上天</a:t>
            </a:r>
            <a: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告訴我們，真道有四點：</a:t>
            </a:r>
          </a:p>
          <a:p>
            <a:r>
              <a:rPr lang="zh-TW" altLang="en-US" sz="41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一個是「頓」</a:t>
            </a:r>
            <a:r>
              <a:rPr lang="zh-TW" altLang="en-US" sz="41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r>
              <a:rPr lang="zh-TW" altLang="en-US" sz="4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直</a:t>
            </a:r>
            <a: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指人心，見性成佛，現在要把人心換什麼心啊？</a:t>
            </a:r>
            <a:r>
              <a:rPr lang="en-US" altLang="zh-TW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佛心</a:t>
            </a:r>
            <a:r>
              <a:rPr lang="en-US" altLang="zh-TW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</a:p>
          <a:p>
            <a:r>
              <a:rPr lang="zh-TW" altLang="en-US" sz="41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一個是「漸」</a:t>
            </a:r>
            <a:r>
              <a:rPr lang="zh-TW" altLang="en-US" sz="4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！要</a:t>
            </a:r>
            <a: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漸修，不要以為你得了一點，你就比其他殊勝；</a:t>
            </a:r>
          </a:p>
          <a:p>
            <a:r>
              <a:rPr lang="zh-TW" altLang="en-US" sz="41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一個是「權」</a:t>
            </a:r>
            <a:r>
              <a:rPr lang="zh-TW" altLang="en-US" sz="41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r>
              <a:rPr lang="zh-TW" altLang="en-US" sz="4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權宜</a:t>
            </a:r>
            <a: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，要用什麼法門？是大隱，還是大顯？上天自有權術，所以我們不知道什麼時候有道，什麼時候沒道，但是你們一定要記得，你們的行為裡面就有道，做得有</a:t>
            </a:r>
            <a:r>
              <a:rPr lang="zh-TW" altLang="en-US" sz="4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道，還</a:t>
            </a:r>
            <a: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怕無道嗎？</a:t>
            </a:r>
          </a:p>
          <a:p>
            <a:r>
              <a:rPr lang="zh-TW" altLang="en-US" sz="41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最後一個是「實」</a:t>
            </a:r>
            <a: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，頓、漸、權、實啊！</a:t>
            </a: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0404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修聖福不修凡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十二、出世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法要明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因果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要明白你的因果；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然後立志向，消冤孽，把自己所能佈施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的，都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佈施出來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因為你們，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是超氣入理，氣天仙很羨慕你們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啊！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人受到鍛練、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受到壓迫時，你的韌性怎麼樣？你的彈性好不好？就在這時考驗出來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3419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修聖福不修凡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十三、日日反省懺悔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須知過剛則折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，是不是？我們得要懺悔，洗刷所有的污穢，日日反省，天天懺悔。上天是不殺悔過的人，所以你每天都要反躬自省。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我們把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到最低姿態，才能匍匐前進，才能躲劫。哪一個抬頭挺胸的人不被子彈射傷？唯有趴著，你才能能躲過子彈，你才能感到什麼叫低，你才能看到許多眾生的疾苦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72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修聖福不修凡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十四、用悲心渡衆生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為師要的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，堅強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的徒弟，要的是以眾生為念、眼淚只為十方眾生流的徒兒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不是要趾高氣昂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、理論一大套，只會說，不會做的徒兒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0547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修聖福不修凡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十五、無德才有考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辦道過程當中，理念會跟其他人相左，這全都是磨鍊，你真的有德，人家還不聽你嗎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用考、用驗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，來驗你是否真的想辦？是不是能受考？結果一考，全倒！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87016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修聖福不修凡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十六、過去心不可有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過去種種，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譬如昨日死。修道不能一直往後看，往後看，會造成什麼現象？覺得自己已經爬很高了，是不是？往後看還會怎樣？活在過去。你看現在很多人，都一直講：我當初怎麼辦道。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你講的道理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，十句裡有三句都是「我」，你就有罪，聖賢仙佛哪裡在講我？動不動就懷念過去，說你當年辦道怎麼樣，問題是你現在不怎麼樣啊！過去有功，現在就可以造罪了嗎？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33213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修聖福不修凡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二、要重聖輕凡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為師我都想，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只要做得重聖輕凡，你們就成了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如果你重聖輕凡，你今天不會這樣滿面污垢；如果你今天重聖，你就算在人道上，你也會記得綱常倫理，你也懂得謙卑；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如果你真的重聖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，你就不會家庭不圓滿，因為你會去想辦法圓滿你所有的缺欠；如果你重聖，你就會心有慚愧，你會跟所有的人道歉，你不會趾高氣昂，頤指氣使，只會拿道德要求別人，卻不會拿道德要求自己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3032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修聖福不修凡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三、修道以德性為重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現在修道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，以德性為重，真誠渡人，宗旨不變，什麼奇怪花招，什麼靜坐為肉體，那都是假的！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你今天如果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做到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一個「忠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」字，看到祖師你就難過。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道理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講得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什麼用呢？一個「孝」字就做不到，還講什麼大道理！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如果沒有德性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，講得舌燦蓮花有什麼用？所以也不要這裡聽、那裡聽，要踏實，講道要穩，要有道味，要真真切切。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你今天講出來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沒有道味，那得要看你平常的修持啊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418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修聖福不修凡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四、有大無畏的精神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你若有大無畏的精神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，無論順考、逆考、顛倒考、財考、智慧考、情色考，均能關關考過。我們好人不遭劫，只會遭考！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考多少，就定多少品蓮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；過多少關，就成就多少。</a:t>
            </a: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89537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修聖福不修凡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五、不捨衆生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為師從來不嫌棄我的徒兒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，只要你們累劫中還有那麼一點點善根，我一定救到底。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所以我的徒兒，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你們不能隨便說人家冤業重，有些人真的執著很深，有些人的確勸不醒；但是，他也是我們的兄弟，你們這個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時候，辦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道正好立大功大德。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8515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修聖福不修凡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六、修道來改變不好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為什麼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常常受人家侮逆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？為什麼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常常受人家燬謗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常常不如意？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因為我們過去不好。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不過沒關係，上天永遠疼惜受苦受難的人，既然不好，我們得要靠修道來扭轉。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53253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修聖福不修凡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七、菩薩是如何修成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你們常常拿老師當藉口，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說我們老師修的是什麼道？是無為，是瀟灑，是不是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其實老師，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真的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瀟灑嗎？你們看過老師我閒著沒有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？你們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都不知道！菩薩真的好命嗎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？菩薩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禍大，成就也大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7400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修聖福不修凡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八、莫執著後天算命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你們喜歡看命相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，說誰命好，誰不好，你們的前人命好不好啊？為師命好不好？成仙作佛還要勞碌，命哪裡好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你們好逸惡勞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，是不可能成就的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看面相，講到你好命，便笑嘻嘻；講到命不好，心裡便難過，完全執著於後天，一點道味都沒有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3079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修聖福不修凡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九、為何會做阿修羅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一天，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我們幫忙收屍的時候，大家會更苦啊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！你們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知不知道阿修羅住哪裡？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住須彌山以北，是在海下面，很痛苦的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人家成修羅？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嗔念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不只是嗔念喔！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他們有「天福」，但沒有「天德」。</a:t>
            </a:r>
            <a:endParaRPr lang="zh-TW" altLang="en-US" sz="3600" dirty="0"/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11978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333</TotalTime>
  <Words>1522</Words>
  <Application>Microsoft Office PowerPoint</Application>
  <PresentationFormat>如螢幕大小 (16:9)</PresentationFormat>
  <Paragraphs>88</Paragraphs>
  <Slides>16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2" baseType="lpstr">
      <vt:lpstr>Franklin Gothic Book</vt:lpstr>
      <vt:lpstr>微軟正黑體</vt:lpstr>
      <vt:lpstr>標楷體</vt:lpstr>
      <vt:lpstr>Arial</vt:lpstr>
      <vt:lpstr>Wingdings 2</vt:lpstr>
      <vt:lpstr>科技</vt:lpstr>
      <vt:lpstr>修聖福不修凡福 悟見講</vt:lpstr>
      <vt:lpstr>修聖福不修凡福 悟見講</vt:lpstr>
      <vt:lpstr>修聖福不修凡福 悟見講</vt:lpstr>
      <vt:lpstr>修聖福不修凡福 悟見講</vt:lpstr>
      <vt:lpstr>修聖福不修凡福 悟見講</vt:lpstr>
      <vt:lpstr>修聖福不修凡福 悟見講</vt:lpstr>
      <vt:lpstr>修聖福不修凡福 悟見講</vt:lpstr>
      <vt:lpstr>修聖福不修凡福 悟見講</vt:lpstr>
      <vt:lpstr>修聖福不修凡福 悟見講</vt:lpstr>
      <vt:lpstr>修聖福不修凡福 悟見講</vt:lpstr>
      <vt:lpstr>修聖福不修凡福 悟見講</vt:lpstr>
      <vt:lpstr>修聖福不修凡福 悟見講</vt:lpstr>
      <vt:lpstr>修聖福不修凡福 悟見講</vt:lpstr>
      <vt:lpstr>修聖福不修凡福 悟見講</vt:lpstr>
      <vt:lpstr>修聖福不修凡福 悟見講</vt:lpstr>
      <vt:lpstr>修聖福不修凡福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127</cp:revision>
  <dcterms:created xsi:type="dcterms:W3CDTF">2014-02-15T05:50:45Z</dcterms:created>
  <dcterms:modified xsi:type="dcterms:W3CDTF">2017-03-11T02:09:12Z</dcterms:modified>
</cp:coreProperties>
</file>