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、有心修辦上天助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説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師的祝福是沒有止盡的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，只要徒兒們有心修辦，上天自然暗中給你們幫助，給你們撥轉，所以不管遇到任何困難，不要低頭、要抬起頭、挺起胸、勇敢的向前行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都有得商量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，不要說我很孤單，沒有人知道我的心，其實只要你有心修道，處處都有你的知己。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了自渡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雖然千言萬語，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依依不捨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，但是也無奈，只是盼望我徒兒，解師心，行師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時師渡，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悟了自渡，自己的成就自己做。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983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十一、開創未來聖業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的里程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我們自己去開創，為師我能幫的只能幫到這裡而已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不走辦不辦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，還得要看你們自己。有太多的眾生需要渡，有太多的苦難需要你們去救，全靠為師我一個人怎麼做呀？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41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十二、修道要及時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看久了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，修久了或許不以為然，但是當你們一口氣停的時候，你們就知道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但是知道，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來不及了。為師希望你們能夠「來得及」，不要總是嘆「來不及」。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907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十三、事事物物要看淡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事事物物還是需要看淡。今天不管你得到好與壞，要記得隨緣。你隨緣的時候，會比較安然自在一些。你追不到，一定要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要讓貪心的心止掉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，是不容易的，但是可以慢慢的去學習，讓它不要那麼貪，讓它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38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688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61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二、天時不早快清醒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兒啊！趕緊清醒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，天時不早了，不要再留戀這個世間，為師在這裡祝福你們，希望你們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平平安安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師最怕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你們把為師忘記，屏山等待是為什麼？你們何時才能回到我們的故鄉，何時為師才等得到你呢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07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三、一定要回理天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師一年一月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、一日又一日的在等待你們，所換來的只是傷悲，所換來的只是一場空的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師是希望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換來的是真真正正的歡喜，我所付出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希望我的徒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可以回去理天，你們好好珍惜自己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3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四、修道精神能永在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你們修道真好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，修道精神永在，修道人人敬佩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是因為道的尊貴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，才能讓一個人的生命發光發亮，因此你們不要小看自己啊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一顆虔誠的心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，上天就會加諸於你們力量，也會護持你們的每一天啊！所以不要怕眼前沒有什麼，日後可不得了啊！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313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五、無怨無悔成就大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每一位仙佛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做人的時候，從來也沒有想到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日後，會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受到這麼多人的朝拜、供養，這是一點一滴的付出，不求回饋，所以能夠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在付出的時候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，還要求人家回饋，心就會很痛苦，所以要無怨無悔。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922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六、時時充實自己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師沒有什麼特別要求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，只希望你們好好加油、好好努力，人生是你們自己的，不是為師我的、不是他們的，而是你們自己可以掌握的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，要給自己祝福、給自己加油，為師也祝福你們，天天都是這麼充實、這麼圓滿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9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七、圓滿自己和別人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圓滿別人，寬恕別人、包容別人，改掉自己，不要要求別人太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處處要求自己的人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，他的生命才會快樂，他的眼光才會遠大。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與眾不同，既然已入佛門，就不是凡夫了。因此你們志向要確立，方針要遠大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6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八、要傳承如來大業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為師我的擔子，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徒兒也能夠好好地接續下去，薪火必須要傳遞，才能夠不熄滅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的心，你的精神也要傳遞下去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，子子孫孫，千秋萬世。希望你們全體的抱負都非常堅定，好好地維繫下去。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75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九、內外功要兼修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師希望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好好的修、好好體悟、好好的辦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能夠圓滿，內外一體、內聖外王一齊做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師祝福你們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，各個愈來愈圓滿，各個愈來愈有智慧，人生的路途愈來愈順利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0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</TotalTime>
  <Words>1089</Words>
  <Application>Microsoft Office PowerPoint</Application>
  <PresentationFormat>如螢幕大小 (16:9)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微軟正黑體</vt:lpstr>
      <vt:lpstr>標楷體</vt:lpstr>
      <vt:lpstr>Arial</vt:lpstr>
      <vt:lpstr>Wingdings 2</vt:lpstr>
      <vt:lpstr>科技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  <vt:lpstr>修天道能成佛道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102</cp:revision>
  <dcterms:created xsi:type="dcterms:W3CDTF">2014-02-15T05:50:45Z</dcterms:created>
  <dcterms:modified xsi:type="dcterms:W3CDTF">2016-12-15T07:07:39Z</dcterms:modified>
</cp:coreProperties>
</file>