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80" r:id="rId3"/>
    <p:sldId id="279" r:id="rId4"/>
    <p:sldId id="278" r:id="rId5"/>
    <p:sldId id="277" r:id="rId6"/>
    <p:sldId id="276" r:id="rId7"/>
    <p:sldId id="275" r:id="rId8"/>
    <p:sldId id="270" r:id="rId9"/>
    <p:sldId id="274" r:id="rId10"/>
    <p:sldId id="273" r:id="rId11"/>
    <p:sldId id="271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一、追求解脫的人生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人生有八大苦：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生、老、病、死、求不得、怨憎會苦、愛別離苦、五蘊盛苦。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人生短暫、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人生無常，我們必須追求解脫的人生，也就是不要再落入生死輪迴。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：能為靈性尋找解脫之路的人，是最有智慧的人。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要解脫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一定要求道修道。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439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十、天恩師德報不盡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南極老仙翁十感恩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謝天恩：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大開普渡雨霖甘露，天生萬物以養生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民，天賦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人類靈明妙性：天降至道原人歸根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恩浩德沐，擔罪為徒。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遵荷天命渡三曹，師承恩澤濟英豪。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春暉廣佈，擔過為徒；自囚餘生，頂劫救世。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2183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十一、信愿行持能成道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要相信道真、理真、天命真，要相信有理天、要相信有輪迴，要相信有靈魂，然後借假修真。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愿就要了愿，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立愿不了，成空愿，欺己欺人也欺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愿不了難把鄉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立愿表文達上天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三官大帝記明全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加鞭進道原人渡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誓願完成證佛仙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25545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十二、修道辦道要及時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天道在暗選拔取賢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僚現時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下天開科那個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聖賢希仙真在己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勤勞三千六四萬八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全然有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得遲走得慢枉自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嚎啕明白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了時機運隨母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回返不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識時生癡心大劫難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逃母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之語莫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當耳邊風            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淵路盡由兒女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                 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懈怠永墜萬丈坑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9057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二、求道是解脫不二法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我們要讓靈性超脫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生死輪迴，一定要拜明師求道，打開身上通往無極理天的門：玄關竅，這樣就可以超脫輪迴，這是成佛的不二之法。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教聖人都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是這麼說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孔子：至善寶地                     老子：玄牝之門                    佛陀：正法眼藏　　　　　　　　　　　　　耶穌：十字架　　　　　　　　　　　　　　　　　　　穆聖：回回之地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求道除了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能超脫生死輪迴 ，九玄七祖也能沾而超生。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9729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三、道真理真天命真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我們所得的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，是性理真傳，求道當下即「天榜掛號，地府除名」，而且一世修一世成，道是很殊勝的。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真傳包含了三方面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（道真）：就是有歷代的祖師，領著老母的天命，傳道。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（理真）：明師傳道，直指人心，見性成佛。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（天命真）：一代明師，領著老母的天命，才能傳道。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4585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四、道是萬教的根本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教是不同的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，道是萬教的根，所以千門萬教都要歸根，這就是萬教要「歸宗」。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指才是「道」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，其他的宗教法門都是教。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拜明師求道才能解脫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，信教不是信道，也不是求道，所以信教不能解脫。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中貫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 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元守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萬法歸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              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默禱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返一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9623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五、願力是修行的準則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考證龍華經：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無愿不成佛與仙           仙佛無愿不調賢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金爐跪發宏誓願                     願受真言上九天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通愿：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求道時所立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十條大愿，人人都一樣。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三天法會所立的愿，六條大愿，每個人都不同。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是修行的準則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愿了愿才能成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9942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六、孝道要盡大大孝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對天上老母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：天上天老母是生我們靈性之母，我們要對老母盡孝，第一步，就是要求道，求道才能認母歸根，求道後要修道辦道，渡化眾生，這樣才算是對無極老母盡大大孝。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對人間父母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盡孝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：父母在世時，除了奉養父母，體貼親心之外，就要帶父母親來求道，父母親不在世時，要超拔父母，讓父母親靈性解脫輪迴之苦，這就是對父母進大大孝。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651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七、大慈大悲要持齋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人性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　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忍心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殺食同胞肉　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將心比心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千百年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來碗裡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羹                    冤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深似海恨難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                 欲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知世上刀兵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                  但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聽屠門夜半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呂仙祖曰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肉眾生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                           形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殊理不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殊                    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令閻君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斷                  自問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何如</a:t>
            </a:r>
            <a:endParaRPr lang="en-US" altLang="zh-TW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767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八、功德能消冤孽債</a:t>
            </a:r>
            <a:endParaRPr lang="en-US" altLang="zh-TW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                        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骨如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                                因果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                               欲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消冤孽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                       還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須德為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現今幸遇三期末劫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，天道降世大開普渡之時，正是行功立德的最好時機，千萬不要錯過此等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奇緣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須捷足先登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，奮勇前進，勿畏困難，不怕艱苦，尤其應該瞭解，惟有將冤孽還清，方能脫離苦海，回覆本源。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468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天道從迷轉悟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九、修道考驗要過關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有道一定有魔，道魔如影隨形。」欲想成道，必須從魔考中鍛鍊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「不煉不成眞。」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「不考不成聖。」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釋曰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磨不煉不成佛。」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諺雲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「玉不琢不成器，金不鍊不值錢。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真道真考古難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移     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有情無情試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根基                 美玉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經琢方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成器             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志方能步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天梯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6285770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603</TotalTime>
  <Words>1036</Words>
  <Application>Microsoft Office PowerPoint</Application>
  <PresentationFormat>如螢幕大小 (16:9)</PresentationFormat>
  <Paragraphs>181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  <vt:lpstr>修天道從迷轉悟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170</cp:revision>
  <dcterms:created xsi:type="dcterms:W3CDTF">2014-02-15T05:50:45Z</dcterms:created>
  <dcterms:modified xsi:type="dcterms:W3CDTF">2016-07-20T17:10:50Z</dcterms:modified>
</cp:coreProperties>
</file>