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65" r:id="rId2"/>
    <p:sldId id="256" r:id="rId3"/>
    <p:sldId id="269" r:id="rId4"/>
    <p:sldId id="268" r:id="rId5"/>
    <p:sldId id="258" r:id="rId6"/>
    <p:sldId id="267" r:id="rId7"/>
    <p:sldId id="260" r:id="rId8"/>
    <p:sldId id="257" r:id="rId9"/>
    <p:sldId id="275" r:id="rId10"/>
    <p:sldId id="272" r:id="rId11"/>
    <p:sldId id="261" r:id="rId12"/>
    <p:sldId id="270" r:id="rId13"/>
    <p:sldId id="259" r:id="rId14"/>
    <p:sldId id="266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9AAF2-36F5-4007-8D89-4D5CA14F021A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4D3C2B-CF4A-4B01-A28A-8427B8E8E7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86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D3C2B-CF4A-4B01-A28A-8427B8E8E72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1333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萬福</a:t>
            </a: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是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比喻無量福報。</a:t>
            </a:r>
            <a:endParaRPr lang="en-US" altLang="zh-TW" sz="3600" dirty="0" smtClean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只有成就</a:t>
            </a: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天的大</a:t>
            </a: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佛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，才有無量的福報。</a:t>
            </a:r>
            <a:endParaRPr lang="en-US" altLang="zh-TW" sz="3600" dirty="0" smtClean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其他的福報，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都是有限的福報。</a:t>
            </a:r>
            <a:endParaRPr lang="en-US" altLang="zh-TW" sz="3600" dirty="0" smtClean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道，修道，</a:t>
            </a:r>
            <a:r>
              <a:rPr lang="zh-TW" altLang="en-US" sz="3600" dirty="0">
                <a:latin typeface="標楷體" pitchFamily="65" charset="-120"/>
                <a:ea typeface="全真細隸書" panose="02010609000101010101" pitchFamily="49" charset="-120"/>
              </a:rPr>
              <a:t>辦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道，才能回理天，成仙做佛。</a:t>
            </a:r>
            <a:endParaRPr lang="en-US" altLang="zh-TW" sz="3600" dirty="0" smtClean="0"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道修道</a:t>
            </a:r>
            <a:r>
              <a:rPr lang="zh-TW" altLang="en-US" sz="3600" dirty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辦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道</a:t>
            </a:r>
            <a:r>
              <a:rPr lang="zh-TW" altLang="en-US" sz="3600" dirty="0" smtClean="0">
                <a:latin typeface="標楷體" pitchFamily="65" charset="-120"/>
                <a:ea typeface="全真細隸書" panose="02010609000101010101" pitchFamily="49" charset="-120"/>
              </a:rPr>
              <a:t>，是成佛的不二法門。</a:t>
            </a:r>
            <a:endParaRPr lang="en-US" altLang="zh-TW" sz="3600" dirty="0" smtClean="0">
              <a:latin typeface="標楷體" pitchFamily="65" charset="-120"/>
              <a:ea typeface="全真細隸書" panose="02010609000101010101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8724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八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有求道福報是無限的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邱長春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真人面相</a:t>
            </a:r>
            <a:r>
              <a:rPr lang="zh-TW" altLang="en-US" sz="3600" dirty="0">
                <a:ea typeface="全真細隸書" panose="02010609000101010101" pitchFamily="49" charset="-120"/>
              </a:rPr>
              <a:t>本來是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 雙蛇鎖口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，因修道而得 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雙龍吐珠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，成道後老母封為</a:t>
            </a:r>
            <a:r>
              <a:rPr lang="zh-TW" altLang="en-US" sz="3600" dirty="0">
                <a:ea typeface="全真細隸書" panose="02010609000101010101" pitchFamily="49" charset="-120"/>
              </a:rPr>
              <a:t>天仙狀元，他是宋末元初的人物。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邱真人修天道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，成就天仙狀元，獲得了無量福報。</a:t>
            </a:r>
            <a:endParaRPr lang="zh-TW" altLang="en-US" sz="40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93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順治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帝的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遺憾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 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朕</a:t>
            </a:r>
            <a:r>
              <a:rPr lang="zh-TW" altLang="en-US" sz="3600" dirty="0">
                <a:ea typeface="全真細隸書" panose="02010609000101010101" pitchFamily="49" charset="-120"/>
              </a:rPr>
              <a:t>為大地山河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主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憂國憂民</a:t>
            </a:r>
            <a:r>
              <a:rPr lang="zh-TW" altLang="en-US" sz="3600" dirty="0">
                <a:ea typeface="全真細隸書" panose="02010609000101010101" pitchFamily="49" charset="-120"/>
              </a:rPr>
              <a:t>事轉煩</a:t>
            </a: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>百年三萬六千日            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>不及僧家半日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閒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zh-TW" altLang="en-US" sz="36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>來時糊塗去時迷   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空</a:t>
            </a:r>
            <a:r>
              <a:rPr lang="zh-TW" altLang="en-US" sz="3600" dirty="0">
                <a:ea typeface="全真細隸書" panose="02010609000101010101" pitchFamily="49" charset="-120"/>
              </a:rPr>
              <a:t>在人間走這回</a:t>
            </a: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>未曾生我誰是我    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3600" dirty="0">
                <a:ea typeface="全真細隸書" panose="02010609000101010101" pitchFamily="49" charset="-120"/>
              </a:rPr>
              <a:t>我之時我是誰</a:t>
            </a:r>
          </a:p>
          <a:p>
            <a:pPr marL="36576" indent="0">
              <a:buNone/>
            </a:pP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 </a:t>
            </a: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38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講</a:t>
            </a:r>
            <a:r>
              <a:rPr lang="en-US" altLang="zh-TW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細隸書" panose="02010609000101010101" pitchFamily="49" charset="-120"/>
              </a:rPr>
              <a:t>長大成人方是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我          合眼</a:t>
            </a:r>
            <a:r>
              <a:rPr lang="zh-TW" altLang="en-US" sz="3600" dirty="0">
                <a:ea typeface="全真細隸書" panose="02010609000101010101" pitchFamily="49" charset="-120"/>
              </a:rPr>
              <a:t>矇矓又是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誰                  不如</a:t>
            </a:r>
            <a:r>
              <a:rPr lang="zh-TW" altLang="en-US" sz="3600" dirty="0">
                <a:ea typeface="全真細隸書" panose="02010609000101010101" pitchFamily="49" charset="-120"/>
              </a:rPr>
              <a:t>不來亦不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去                    來</a:t>
            </a:r>
            <a:r>
              <a:rPr lang="zh-TW" altLang="en-US" sz="3600" dirty="0">
                <a:ea typeface="全真細隸書" panose="02010609000101010101" pitchFamily="49" charset="-120"/>
              </a:rPr>
              <a:t>時歡喜去時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悲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悲歡離合多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勞慮                     何日</a:t>
            </a:r>
            <a:r>
              <a:rPr lang="zh-TW" altLang="en-US" sz="3600" dirty="0">
                <a:ea typeface="全真細隸書" panose="02010609000101010101" pitchFamily="49" charset="-120"/>
              </a:rPr>
              <a:t>清閒誰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得知                  若</a:t>
            </a:r>
            <a:r>
              <a:rPr lang="zh-TW" altLang="en-US" sz="3600" dirty="0">
                <a:ea typeface="全真細隸書" panose="02010609000101010101" pitchFamily="49" charset="-120"/>
              </a:rPr>
              <a:t>能了達僧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家事                    從此</a:t>
            </a:r>
            <a:r>
              <a:rPr lang="zh-TW" altLang="en-US" sz="3600" dirty="0">
                <a:ea typeface="全真細隸書" panose="02010609000101010101" pitchFamily="49" charset="-120"/>
              </a:rPr>
              <a:t>回頭不算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遲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後來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他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出家，但生不逢時，未得天道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，一直等到今天大道普渡，才以氣天仙來求道，才脫離生死輪迴。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600" b="1" dirty="0" smtClean="0">
              <a:ea typeface="全真細隸書" panose="02010609000101010101" pitchFamily="49" charset="-120"/>
            </a:endParaRPr>
          </a:p>
          <a:p>
            <a:endParaRPr lang="en-US" altLang="zh-TW" sz="3200" b="1" dirty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260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r>
              <a:rPr lang="en-US" altLang="zh-TW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-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-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修天道得萬福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釋迦年尼佛、觀音菩薩，</a:t>
            </a:r>
            <a:r>
              <a:rPr lang="zh-TW" altLang="en-US" sz="3600" dirty="0">
                <a:ea typeface="全真細隸書" panose="02010609000101010101" pitchFamily="49" charset="-120"/>
              </a:rPr>
              <a:t>求了天道，又修天道，今天都已成佛，獲無量福報。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沒有求天道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福報再大也救不了性命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祖弘忍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大師說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世人</a:t>
            </a:r>
            <a:r>
              <a:rPr lang="zh-TW" altLang="en-US" sz="3600" dirty="0">
                <a:ea typeface="全真細隸書" panose="02010609000101010101" pitchFamily="49" charset="-120"/>
              </a:rPr>
              <a:t>生死事大，汝等終日只求福田，不求出離生死苦海，自性若迷，福何可救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r>
              <a:rPr lang="zh-TW" altLang="en-US" sz="3600" dirty="0">
                <a:latin typeface="+mj-ea"/>
                <a:ea typeface="全真細隸書" panose="02010609000101010101" pitchFamily="49" charset="-120"/>
              </a:rPr>
              <a:t> </a:t>
            </a:r>
            <a:r>
              <a:rPr lang="zh-TW" altLang="en-US" sz="3600" dirty="0" smtClean="0">
                <a:latin typeface="+mj-ea"/>
                <a:ea typeface="+mj-ea"/>
              </a:rPr>
              <a:t>」</a:t>
            </a:r>
            <a:endParaRPr lang="zh-TW" altLang="en-US" sz="3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天道得萬福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悟見老兄與現代李鐵拐合影</a:t>
            </a:r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pPr indent="0">
              <a:buNone/>
            </a:pP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390" y="0"/>
            <a:ext cx="346283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68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萬福 悟見講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>  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人間福</a:t>
            </a: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報有時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盡</a:t>
            </a:r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歌的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啟示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天</a:t>
            </a:r>
            <a:r>
              <a:rPr lang="zh-TW" altLang="en-US" sz="3600" dirty="0">
                <a:ea typeface="全真細隸書" panose="02010609000101010101" pitchFamily="49" charset="-120"/>
              </a:rPr>
              <a:t>也空來地也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人生</a:t>
            </a:r>
            <a:r>
              <a:rPr lang="zh-TW" altLang="en-US" sz="3600" dirty="0">
                <a:ea typeface="全真細隸書" panose="02010609000101010101" pitchFamily="49" charset="-120"/>
              </a:rPr>
              <a:t>渺渺在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其中           日</a:t>
            </a:r>
            <a:r>
              <a:rPr lang="zh-TW" altLang="en-US" sz="3600" dirty="0">
                <a:ea typeface="全真細隸書" panose="02010609000101010101" pitchFamily="49" charset="-120"/>
              </a:rPr>
              <a:t>也空來月也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來來往往</a:t>
            </a:r>
            <a:r>
              <a:rPr lang="zh-TW" altLang="en-US" sz="3600" dirty="0">
                <a:ea typeface="全真細隸書" panose="02010609000101010101" pitchFamily="49" charset="-120"/>
              </a:rPr>
              <a:t>有何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蹤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田</a:t>
            </a:r>
            <a:r>
              <a:rPr lang="zh-TW" altLang="en-US" sz="3600" dirty="0">
                <a:ea typeface="全真細隸書" panose="02010609000101010101" pitchFamily="49" charset="-120"/>
              </a:rPr>
              <a:t>也空來地也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換</a:t>
            </a:r>
            <a:r>
              <a:rPr lang="zh-TW" altLang="en-US" sz="3600" dirty="0">
                <a:ea typeface="全真細隸書" panose="02010609000101010101" pitchFamily="49" charset="-120"/>
              </a:rPr>
              <a:t>了多少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主人翁                 金</a:t>
            </a:r>
            <a:r>
              <a:rPr lang="zh-TW" altLang="en-US" sz="3600" dirty="0">
                <a:ea typeface="全真細隸書" panose="02010609000101010101" pitchFamily="49" charset="-120"/>
              </a:rPr>
              <a:t>也空來銀也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   死</a:t>
            </a:r>
            <a:r>
              <a:rPr lang="zh-TW" altLang="en-US" sz="3600" dirty="0">
                <a:ea typeface="全真細隸書" panose="02010609000101010101" pitchFamily="49" charset="-120"/>
              </a:rPr>
              <a:t>後何曾在手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生</a:t>
            </a:r>
            <a:r>
              <a:rPr lang="zh-TW" altLang="en-US" sz="3600" dirty="0">
                <a:ea typeface="全真細隸書" panose="02010609000101010101" pitchFamily="49" charset="-120"/>
              </a:rPr>
              <a:t>也空來死也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 生死</a:t>
            </a:r>
            <a:r>
              <a:rPr lang="zh-TW" altLang="en-US" sz="3600" dirty="0">
                <a:ea typeface="全真細隸書" panose="02010609000101010101" pitchFamily="49" charset="-120"/>
              </a:rPr>
              <a:t>如同一夢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中                        夫也</a:t>
            </a:r>
            <a:r>
              <a:rPr lang="zh-TW" altLang="en-US" sz="3600" dirty="0">
                <a:ea typeface="全真細隸書" panose="02010609000101010101" pitchFamily="49" charset="-120"/>
              </a:rPr>
              <a:t>空來妻也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空                   大難</a:t>
            </a:r>
            <a:r>
              <a:rPr lang="zh-TW" altLang="en-US" sz="3600" dirty="0">
                <a:ea typeface="全真細隸書" panose="02010609000101010101" pitchFamily="49" charset="-120"/>
              </a:rPr>
              <a:t>來時各西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東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endParaRPr lang="zh-TW" altLang="en-US" sz="3600" dirty="0"/>
          </a:p>
          <a:p>
            <a:endParaRPr lang="en-US" altLang="zh-TW" sz="32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  <a:p>
            <a:pPr lvl="4"/>
            <a:endParaRPr lang="en-US" altLang="zh-TW" sz="2200" dirty="0" smtClean="0">
              <a:solidFill>
                <a:srgbClr val="FFFF00"/>
              </a:solidFill>
              <a:latin typeface="標楷體" pitchFamily="65" charset="-120"/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802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得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萬福  悟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</a:t>
            </a:r>
            <a:r>
              <a:rPr lang="zh-TW" altLang="en-US" sz="32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氣天仙福報也有盡</a:t>
            </a:r>
            <a:endParaRPr lang="en-US" altLang="zh-TW" sz="3200" dirty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氣天仙的五衰相</a:t>
            </a:r>
            <a:endParaRPr lang="en-US" altLang="zh-TW" sz="3600" dirty="0" smtClean="0">
              <a:solidFill>
                <a:srgbClr val="FFC0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一、衣服垢穢。</a:t>
            </a:r>
            <a:r>
              <a:rPr lang="zh-TW" altLang="en-US" sz="3600" dirty="0">
                <a:ea typeface="全真細隸書" panose="02010609000101010101" pitchFamily="49" charset="-120"/>
              </a:rPr>
              <a:t>謂諸天眾銖衣妙服，光潔常鮮。福盡壽終之時，自生垢穢，是為大衰相也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、頭上華萎</a:t>
            </a:r>
            <a:r>
              <a:rPr lang="zh-TW" altLang="en-US" sz="3600" dirty="0">
                <a:ea typeface="全真細隸書" panose="02010609000101010101" pitchFamily="49" charset="-120"/>
              </a:rPr>
              <a:t>。謂諸天眾寶冠珠翠，彩色鮮明。福盡壽終之時，頭上冠華，自然萎悴，是為大衰相也。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28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天道得萬福 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5676" y="132657"/>
            <a:ext cx="8068732" cy="4824535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、腋下汗流。</a:t>
            </a:r>
            <a:r>
              <a:rPr lang="zh-TW" altLang="en-US" sz="3400" dirty="0">
                <a:ea typeface="全真細隸書" panose="02010609000101010101" pitchFamily="49" charset="-120"/>
              </a:rPr>
              <a:t>謂諸天眾勝體微妙，輕清潔淨。福盡壽終之時，兩腋自然流汗，是為大衰相也。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四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、身體臭穢。</a:t>
            </a:r>
            <a:r>
              <a:rPr lang="zh-TW" altLang="en-US" sz="3400" dirty="0">
                <a:ea typeface="全真細隸書" panose="02010609000101010101" pitchFamily="49" charset="-120"/>
              </a:rPr>
              <a:t>謂諸天眾妙身殊異，香潔自然。福盡壽終之時，忽生臭穢，是為大衰相也。</a:t>
            </a:r>
          </a:p>
          <a:p>
            <a:r>
              <a:rPr lang="zh-TW" altLang="en-US" sz="34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400" dirty="0">
                <a:solidFill>
                  <a:srgbClr val="FFC000"/>
                </a:solidFill>
                <a:ea typeface="全真細隸書" panose="02010609000101010101" pitchFamily="49" charset="-120"/>
              </a:rPr>
              <a:t>、不樂本座。</a:t>
            </a:r>
            <a:r>
              <a:rPr lang="zh-TW" altLang="en-US" sz="3400" dirty="0">
                <a:ea typeface="全真細隸書" panose="02010609000101010101" pitchFamily="49" charset="-120"/>
              </a:rPr>
              <a:t>謂諸天眾，最勝最樂，非世所有。福盡壽終之時，自然厭居本座，是為大衰相也。</a:t>
            </a: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1994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得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萬福  悟</a:t>
            </a:r>
            <a:r>
              <a:rPr lang="zh-TW" altLang="en-US" sz="36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lvl="4" indent="0">
              <a:buClr>
                <a:schemeClr val="accent1"/>
              </a:buClr>
              <a:buSzPct val="80000"/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四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、</a:t>
            </a:r>
            <a:r>
              <a:rPr lang="zh-TW" altLang="en-US" sz="3300" dirty="0" smtClean="0">
                <a:solidFill>
                  <a:srgbClr val="FFFF00"/>
                </a:solidFill>
                <a:latin typeface="標楷體" pitchFamily="65" charset="-120"/>
                <a:ea typeface="全真細隸書" panose="02010609000101010101" pitchFamily="49" charset="-120"/>
              </a:rPr>
              <a:t>有福報才能求道修道</a:t>
            </a:r>
            <a:endParaRPr lang="en-US" altLang="zh-TW" sz="3300" dirty="0" smtClean="0">
              <a:solidFill>
                <a:srgbClr val="FFFF00"/>
              </a:solidFill>
              <a:latin typeface="標楷體" pitchFamily="65" charset="-120"/>
              <a:ea typeface="全真細隸書" panose="02010609000101010101" pitchFamily="49" charset="-120"/>
            </a:endParaRPr>
          </a:p>
          <a:p>
            <a:pPr marL="420624" lvl="4" indent="-384048"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zh-TW" altLang="en-US" sz="3300" dirty="0" smtClean="0">
                <a:solidFill>
                  <a:srgbClr val="FFC000"/>
                </a:solidFill>
                <a:latin typeface="標楷體" pitchFamily="65" charset="-120"/>
                <a:ea typeface="全真細隸書" panose="02010609000101010101" pitchFamily="49" charset="-120"/>
              </a:rPr>
              <a:t>求道是累世修來的福報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濟公老師的話</a:t>
            </a:r>
            <a:r>
              <a:rPr lang="en-US" altLang="zh-TW" sz="3300" dirty="0" smtClean="0">
                <a:ea typeface="全真細隸書" panose="02010609000101010101" pitchFamily="49" charset="-120"/>
              </a:rPr>
              <a:t>--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今生求道是三世修行，能參與法會是五世修行，能清口是十世修行</a:t>
            </a:r>
            <a:endParaRPr lang="zh-TW" altLang="en-US" sz="3300" dirty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鄭成功大仙說</a:t>
            </a:r>
            <a:r>
              <a:rPr lang="en-US" altLang="zh-TW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--</a:t>
            </a:r>
          </a:p>
          <a:p>
            <a:r>
              <a:rPr lang="zh-TW" altLang="en-US" sz="3300" dirty="0" smtClean="0">
                <a:ea typeface="全真細隸書" panose="02010609000101010101" pitchFamily="49" charset="-120"/>
              </a:rPr>
              <a:t>今生</a:t>
            </a:r>
            <a:r>
              <a:rPr lang="zh-TW" altLang="en-US" sz="3300" dirty="0">
                <a:ea typeface="全真細隸書" panose="02010609000101010101" pitchFamily="49" charset="-120"/>
              </a:rPr>
              <a:t>求道是三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世修行，</a:t>
            </a:r>
            <a:r>
              <a:rPr lang="zh-TW" altLang="en-US" sz="3300" dirty="0">
                <a:ea typeface="全真細隸書" panose="02010609000101010101" pitchFamily="49" charset="-120"/>
              </a:rPr>
              <a:t>能參與法會是五世修行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，能住佛堂是七世修行</a:t>
            </a:r>
            <a:r>
              <a:rPr lang="zh-TW" altLang="en-US" sz="3300" dirty="0">
                <a:ea typeface="全真細隸書" panose="02010609000101010101" pitchFamily="49" charset="-120"/>
              </a:rPr>
              <a:t>，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能</a:t>
            </a:r>
            <a:r>
              <a:rPr lang="zh-TW" altLang="en-US" sz="3300" dirty="0">
                <a:ea typeface="全真細隸書" panose="02010609000101010101" pitchFamily="49" charset="-120"/>
              </a:rPr>
              <a:t>清口是十世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修行。</a:t>
            </a:r>
            <a:endParaRPr lang="en-US" altLang="zh-TW" sz="3300" dirty="0" smtClean="0">
              <a:ea typeface="全真細隸書" panose="02010609000101010101" pitchFamily="49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李鐵拐大仙說</a:t>
            </a:r>
            <a:r>
              <a:rPr lang="en-US" altLang="zh-TW" sz="33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300" dirty="0" smtClean="0">
                <a:ea typeface="全真細隸書" panose="02010609000101010101" pitchFamily="49" charset="-120"/>
              </a:rPr>
              <a:t>七世修行才能參加三天法會</a:t>
            </a:r>
            <a:endParaRPr lang="zh-TW" altLang="en-US" sz="33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天道得萬福  悟見講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金剛經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佛陀說的話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3600" dirty="0">
                <a:ea typeface="全真細隸書" panose="02010609000101010101" pitchFamily="49" charset="-120"/>
              </a:rPr>
              <a:t>  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細隸書" panose="02010609000101010101" pitchFamily="49" charset="-120"/>
              </a:rPr>
              <a:t>五百歲，有持戒修福者，於此章句，能生信心，以此為實。當知是人，不於一佛、二佛、三四五佛而種善根，已於無量千萬佛所種諸善根。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410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</a:t>
            </a: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天道得萬福  悟見講</a:t>
            </a:r>
            <a:endParaRPr lang="zh-TW" altLang="en-US" sz="40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五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現代李鐵拐的故事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有位道親，他的前世，是一千八百年前的乞丐，剛死不久，屍體就被八仙李大仙借屍還魂，這個屍體，就變成李大仙的身體，李大仙成道後，這個乞丐也沾光，因此種下今天求道的因緣，他等了一千八百多年，大道普渡的今天，才求道。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(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這是濟公活佛臨壇說的故事。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)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沒求道福報是有限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武帝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的前世有修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，才做了皇帝，做了皇帝後，又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ea typeface="全真細隸書" panose="02010609000101010101" pitchFamily="49" charset="-120"/>
              </a:rPr>
              <a:t>齋僧供佛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，當然也可以得更大的福報。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但梁武帝沒有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求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道，不識自性功德，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所以他所做的一切善，都是落在有限的福報裡，所以達摩祖師說他所做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實無功德</a:t>
            </a:r>
            <a:r>
              <a:rPr lang="zh-TW" altLang="en-US" sz="3600" dirty="0" smtClean="0">
                <a:latin typeface="+mj-ea"/>
              </a:rPr>
              <a:t>」。</a:t>
            </a:r>
            <a:endParaRPr lang="en-US" altLang="zh-TW" sz="3600" dirty="0" smtClean="0">
              <a:latin typeface="+mj-ea"/>
            </a:endParaRPr>
          </a:p>
          <a:p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200" dirty="0"/>
          </a:p>
          <a:p>
            <a:endParaRPr lang="zh-TW" altLang="en-US" sz="3200" dirty="0"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2650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4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全真細隸書" panose="02010609000101010101" pitchFamily="49" charset="-120"/>
              </a:rPr>
              <a:t>修天道得萬福  悟見講</a:t>
            </a:r>
            <a: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r>
              <a:rPr lang="en-US" altLang="zh-TW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  <a:t/>
            </a:r>
            <a:br>
              <a:rPr lang="en-US" altLang="zh-TW" sz="4800" dirty="0" smtClean="0">
                <a:solidFill>
                  <a:srgbClr val="FF0000"/>
                </a:solidFill>
                <a:latin typeface="標楷體" pitchFamily="65" charset="-120"/>
                <a:ea typeface="全真顏體" pitchFamily="49" charset="-120"/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245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沒有求道，福報再大也會遺憾。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亞歷山大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帝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的三個遺願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棺材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挖兩個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洞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—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比喻福報再大，也是兩手空空而回。萬般帶不走，唯有業隨身。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御醫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要護送他到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墳墓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—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是比喻，醫生只救他的身體，無法救他的靈性。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黃金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舖滿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地</a:t>
            </a:r>
            <a:r>
              <a:rPr lang="en-US" altLang="zh-TW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--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是比喻世上的金銀財寶，無法買回你的性命。</a:t>
            </a:r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200" dirty="0" smtClean="0">
              <a:latin typeface="標楷體" pitchFamily="65" charset="-120"/>
              <a:ea typeface="全真顏體" pitchFamily="49" charset="-120"/>
            </a:endParaRPr>
          </a:p>
          <a:p>
            <a:pPr indent="0">
              <a:buNone/>
            </a:pP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837455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416</TotalTime>
  <Words>1024</Words>
  <Application>Microsoft Office PowerPoint</Application>
  <PresentationFormat>如螢幕大小 (16:9)</PresentationFormat>
  <Paragraphs>85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Franklin Gothic Book</vt:lpstr>
      <vt:lpstr>全真細隸書</vt:lpstr>
      <vt:lpstr>全真顏體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 修天道得萬福  悟見講 </vt:lpstr>
      <vt:lpstr> 修天道得萬福 悟見講   </vt:lpstr>
      <vt:lpstr> 修天道得萬福  悟見講 </vt:lpstr>
      <vt:lpstr> 修天道得萬福 悟見講 </vt:lpstr>
      <vt:lpstr>修天道得萬福  悟見講</vt:lpstr>
      <vt:lpstr>修天道得萬福  悟見講</vt:lpstr>
      <vt:lpstr>修天道得萬福  悟見講</vt:lpstr>
      <vt:lpstr> 修天道得萬福  悟見講 </vt:lpstr>
      <vt:lpstr> 修天道得萬福  悟見講  </vt:lpstr>
      <vt:lpstr> 修天道得萬福  悟見講 </vt:lpstr>
      <vt:lpstr> 修天道得萬福  悟見講 </vt:lpstr>
      <vt:lpstr> 修天道得萬福  悟見講 </vt:lpstr>
      <vt:lpstr> 修天道得萬福  悟見講 </vt:lpstr>
      <vt:lpstr>修天道得萬福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116</cp:revision>
  <dcterms:created xsi:type="dcterms:W3CDTF">2014-02-15T05:50:45Z</dcterms:created>
  <dcterms:modified xsi:type="dcterms:W3CDTF">2016-05-01T11:12:07Z</dcterms:modified>
</cp:coreProperties>
</file>