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57" r:id="rId2"/>
    <p:sldId id="366" r:id="rId3"/>
    <p:sldId id="367" r:id="rId4"/>
    <p:sldId id="365" r:id="rId5"/>
    <p:sldId id="361" r:id="rId6"/>
    <p:sldId id="364" r:id="rId7"/>
    <p:sldId id="363" r:id="rId8"/>
    <p:sldId id="360" r:id="rId9"/>
    <p:sldId id="359" r:id="rId10"/>
    <p:sldId id="358" r:id="rId11"/>
    <p:sldId id="33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一、脫離生死要求道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因此哪有現代人，不用求道、修道就能成為聖佛的？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78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十、求道修道最有福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你們都是受苦受難而來，所以你們來行修辦道，是最大的福分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而且你們持齋茹素，身心靈清淨又乾淨，是最接近上天、上帝的。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你們很有福氣、有福分，所以要知足、要感恩、多布施。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20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你們老前人、前人，就是做你們的榜樣，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他們都可以成仙作佛，你們還多想什麼？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不要想那麼多，好不好？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113360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二、明師一點超生死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人人身上都有那一點，萬殊歸一本，一本散萬殊。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所以這一點重不重要？你如果不肯定這一點，你的道就白修了，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明師一指點就是超生了死的無上法門。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你來求道，得三寶那一天，老師藉著你們點傳師的手，指在玄關竅那個地方，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玄關竅有什麼作用？那是通天的門戶。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68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三、萬教經典印証道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佛教的經典好不好？基督教好不好？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回教好不好？回教說「回回之地」，基督教說「十字架」，三教五教本來都是一家，說來說去，就是在說這一點。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佛教的經典，可以看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，法師講得很精彩，因為沒有明師一指點，講經都在外圍。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5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四、求道後仙佛護佑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今天你求道，憑著你們被彌勒祖師、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你們師母，老師就不用說了，的庇蔭，這個庇蔭就像一隻雨傘，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你求道了，躲在這個傘下，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稍微遮風蔽雨，才少受苦，你沒有求道，你可能要連本帶利還人家。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你現在的苦，還不止這樣，加十倍、百倍都不一定呢！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所以你今天求道，好命你都不知道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49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五、斷了金線怎麼辦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斷線的人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72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六、護持真道有功德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來這裡坐，捨了你們的身、你們的心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、你們的時間，這份真誠的心，上天都不會辜負你們的，每一個人都有護道的功德，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26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七、來參班消二百刼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今天也是有你們點傳師天命的護持，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大家才能平安地坐在這裡，還要感謝諸天仙佛的護法，讓你們的冤親債主沒有來干擾你們，所以要感恩啊！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49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八、求假道玄關沒開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哪裡有道？道在你的身上，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放不放命，跟你有沒有關係？你是不是想當點傳師？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如果你不是領老母真天道的點傳師，點不開，你還耽誤人家的九玄七祖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，那個時候你還不了呢！百千萬劫，你都要背這個債，所以不要亂跑，好不好？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7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九、亂跑道場勾天盤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要老實修行，如果你闖來闖去，就不老實了，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34313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3280</TotalTime>
  <Words>1063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  <vt:lpstr>修天道定成佛道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713</cp:revision>
  <dcterms:created xsi:type="dcterms:W3CDTF">2014-02-15T05:50:45Z</dcterms:created>
  <dcterms:modified xsi:type="dcterms:W3CDTF">2020-12-29T03:09:31Z</dcterms:modified>
  <cp:contentStatus/>
</cp:coreProperties>
</file>