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7" r:id="rId3"/>
    <p:sldId id="306" r:id="rId4"/>
    <p:sldId id="305" r:id="rId5"/>
    <p:sldId id="304" r:id="rId6"/>
    <p:sldId id="303" r:id="rId7"/>
    <p:sldId id="302" r:id="rId8"/>
    <p:sldId id="297" r:id="rId9"/>
    <p:sldId id="298" r:id="rId10"/>
    <p:sldId id="299" r:id="rId11"/>
    <p:sldId id="301" r:id="rId12"/>
    <p:sldId id="30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一、此時是天道應運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期白陽應天時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宗普降救迷痴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神聖皆助道　三界仙佛化劫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爭門戶唯遵理　弗論是非悟真機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1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38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16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二、鬼神都想要求道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鬼神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六通無不曉　只為無身建功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到處找尋有緣者　望遇有修大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雖然是不少　可是無修也難期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87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三、世人不知求天道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五通不知急　半迷半醒學愚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真正佳期良辰日　天開龍華白陽期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寶道公開倡　迷者源源名利思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宗當運重人道　能把惡果化善時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4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道普降隨明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法人根輪迴歷　代代善惡皆有為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多惡少乃有幸　方遇現今收圓期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也得中華土　真道普降隨明師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24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五、積德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建功消業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多善少則不幸　萬載冤業難消除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既多怨恨結　死死生生必報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悟解結一念在　積德建功消業機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98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六、修道了業了生死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債務此世了　無牽無罣赴瑤池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還執著恩怨中　永墜輪迴不能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是大道佈寰宇　可惜無緣亦難居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修真行合道志　一人超昇九祖依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63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7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20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修天道了脫生死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08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176</TotalTime>
  <Words>200</Words>
  <Application>Microsoft Office PowerPoint</Application>
  <PresentationFormat>如螢幕大小 (16:9)</PresentationFormat>
  <Paragraphs>36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  <vt:lpstr> 修天道了脫生死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64</cp:revision>
  <dcterms:created xsi:type="dcterms:W3CDTF">2014-02-15T05:50:45Z</dcterms:created>
  <dcterms:modified xsi:type="dcterms:W3CDTF">2016-11-01T09:07:04Z</dcterms:modified>
</cp:coreProperties>
</file>