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03" r:id="rId2"/>
    <p:sldId id="305" r:id="rId3"/>
    <p:sldId id="313" r:id="rId4"/>
    <p:sldId id="312" r:id="rId5"/>
    <p:sldId id="311" r:id="rId6"/>
    <p:sldId id="310" r:id="rId7"/>
    <p:sldId id="309" r:id="rId8"/>
    <p:sldId id="308" r:id="rId9"/>
    <p:sldId id="307" r:id="rId10"/>
    <p:sldId id="306" r:id="rId11"/>
    <p:sldId id="304" r:id="rId12"/>
    <p:sldId id="31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、各人修各人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法時期，各人修各人得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，師父領進門，修行在個人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改也，把不好的改掉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，人生短短數十年，不要落個白修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如何不白修，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唯有始终如一，你們才能夠，心中有天堂。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、我們都是佛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来的我們，即是仙佛菩薩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，具足圓满無礙的大智慧，能夠跳出生死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有是非、成敗、貴賤及美醜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，種種的對待與執著，而常住光明清靜，瀟灑自在又莊嚴，當下如此，無盡的未来，也不會改變。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62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十一、渡己渡人天堂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只要愛我們自己，也要愛别人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，萬事萬物，有愛就有天堂，天堂不是在遥遠的地方，天堂是在我們面前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的目標，就是要讓，自己的人生昇華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，過著快樂的日子，也要讓眾生，過著快樂的日子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23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939902"/>
            <a:ext cx="6480048" cy="429786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7584" y="411510"/>
            <a:ext cx="6480048" cy="302433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345mp3@gmail.com</a:t>
            </a:r>
            <a:endParaRPr lang="zh-TW" altLang="en-US" sz="6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3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51916" y="10582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、自己要成就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你自己，你走的路是光明的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，你才能夠引導人生，走向光明之路，也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白修之後，给你們的成果就是，聖佛及弟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，龍華會上九品蓮台，那是個名相，重要的是，自己要成就自己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01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三、修天道不會白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你們真的是，如為師所期許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，其實，這是老天给你們的，也相對的印證了，天命可畏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抓得住，抓得準，抓得穩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，好好的走，人生這一條路，絕對會讓你們，不白修，所以，修道愈修愈歡喜。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60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、自覺覺他救衆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兒們，還有很多課程還没上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，你們需要去吸收一些道理，你們就好比一個海棉，時時放空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把不好的水壓出来，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再汲取好的水，讓它飽滿，好的滋潤於自己之外，自覺要覺他，好好善用，你們的智慧水，去利益廣大的眾生。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82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五、廣结善缘做好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廣结善缘，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廣做好事，存善心，心量廣，就没有事了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是凡間，既然是人間，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勢必要承受一些煩惱，煩惱即是菩提。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3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六、為救衆生沒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天人合一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，共辦一場，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徒兒們，别忘記要，自覺覺他，才能夠慧命永續傳承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只是為我，為自己，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為了個我，你就會煩惱無窮，為眾生你就會，毫無煩惱。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2804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有始有終定成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人救到底，這條路一直走，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走到那一口氣没有，蓋棺論定，我包準你們，聖佛及弟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每一個徒兒，心中有天堂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，天堂就在你心中，别忘了，保重自己，别忘了，自重自愛，莊嚴自己的生命。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909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八、身心靈清靜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兒們，讓自己，身，心，靈，清靜清靜，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哪一天無常一到，歡歡喜喜的回天，跟老母見面，不是很好嗎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，壞的我們不要去用它，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把好的，真善美的德性，展現出来，光明正大，心安理得。</a:t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446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修天道不會白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九、把自己責任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做好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自己的責任做好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，不隨便生氣，那不就是好人才嗎，我們做得好，道，就在我們身上，表現出来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徒兒，會不會帶人，来佛堂求道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，道那麽好，帶大家来求道，来聽聽道理，讓大家有所改變，有所進步。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1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592</TotalTime>
  <Words>882</Words>
  <Application>Microsoft Office PowerPoint</Application>
  <PresentationFormat>如螢幕大小 (16:9)</PresentationFormat>
  <Paragraphs>58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修天道不會白修 悟見講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311</cp:revision>
  <dcterms:created xsi:type="dcterms:W3CDTF">2014-02-15T05:50:45Z</dcterms:created>
  <dcterms:modified xsi:type="dcterms:W3CDTF">2018-08-15T11:08:38Z</dcterms:modified>
  <cp:contentStatus/>
</cp:coreProperties>
</file>