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、此時是彌勒應運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，是來自老母的大慈大悲，以及彌勒祖師的宏慈大愿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天仙佛萬仙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，倒裝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下凡，所為者是三曹大事，末後一著、彌勒收圓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十、一世修一世成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但是人做不到，反而怪起道來，至高無上的大道，擺在你的眼前，告訴你可以一世修一世成，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成，就是在現在大開普渡的時候，快點去行功、去渡人。此時用力修，能讓我們一世修一世成，為何不呢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2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十一、有修辦不會後悔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，千秋萬世的後悔，都沒有辦法彌補的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能不能夠感覺到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，一失足掉在萬丈深淵，永遠翻不了身的那種感受。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2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十二、看破人生來修道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就無所求，一切有如夢幻泡影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這短暫的享受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，而捨掉這長遠的修辦道路程、超生了死的大事，真是天下第一大蠢人。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8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二、天命明師來傳道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彌勒未來佛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，實乃秉承諸佛真體佛心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師應運降世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，師尊師母領命，三曹普渡，要來完成此末後收圓之大任務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4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三、沒求道不能解脫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師拿什麼給我的愛徒呢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？就憑著這一指點，點開你的生死竅門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四、從自性下功夫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，只要你時時參悟，從這根本上去悟去修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就像一把鑰匙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，可以解開生死之間的迷惑，得了這把至寶的鑰匙，就要好好的應用它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2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五、人生無常善把握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有事建功易，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無事建功難。徒兒！想想你能保證一生有多長？今天平安，明天呢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佳期良辰，就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只有這麼一次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，我們既要做，就得把它做得最好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六、承担盡力報天恩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來不易啊！為師希望徒兒們的心，能緊緊相繫在一起。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看到你們更成長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，更有智慧，更懂得去包容人，最重要的是能夠承擔聖業，既然要辦道，就要定下目標與志向，然後全力以赴，盡心盡力去做，以報答天恩師德於萬一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2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七、前世有修得天道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咱們今天修道辦道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，是沾了天恩師德，所以咱們得時時刻刻感恩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不是一天兩天的事情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，也不是一輩子的事情，而是你前世有修，才能得逢大道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八、離開修辦落輪迴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一但修辦道，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踏入對待的兩端，就會產生考驗與磨難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受苦受難中，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如選擇離開天恩師德的慈懷，會於苦海中起落不休。﻿</a:t>
            </a:r>
          </a:p>
        </p:txBody>
      </p:sp>
    </p:spTree>
    <p:extLst>
      <p:ext uri="{BB962C8B-B14F-4D97-AF65-F5344CB8AC3E}">
        <p14:creationId xmlns:p14="http://schemas.microsoft.com/office/powerpoint/2010/main" val="7910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九、錯過普渡難再逢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各位原胎佛子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，不知道修了幾世，等了幾百年，才遇到三曹普渡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機會錯過了，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誰能保證還有以後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5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520</TotalTime>
  <Words>769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  <vt:lpstr>修天道不會後悔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240</cp:revision>
  <dcterms:created xsi:type="dcterms:W3CDTF">2014-02-15T05:50:45Z</dcterms:created>
  <dcterms:modified xsi:type="dcterms:W3CDTF">2018-01-21T02:13:32Z</dcterms:modified>
  <cp:contentStatus/>
</cp:coreProperties>
</file>