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96" r:id="rId2"/>
    <p:sldId id="297" r:id="rId3"/>
    <p:sldId id="307" r:id="rId4"/>
    <p:sldId id="306" r:id="rId5"/>
    <p:sldId id="305" r:id="rId6"/>
    <p:sldId id="304" r:id="rId7"/>
    <p:sldId id="303" r:id="rId8"/>
    <p:sldId id="302" r:id="rId9"/>
    <p:sldId id="301" r:id="rId10"/>
    <p:sldId id="300" r:id="rId11"/>
    <p:sldId id="299" r:id="rId12"/>
    <p:sldId id="308" r:id="rId13"/>
    <p:sldId id="298" r:id="rId14"/>
    <p:sldId id="309" r:id="rId1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83" d="100"/>
          <a:sy n="83" d="100"/>
        </p:scale>
        <p:origin x="76" y="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2021/8/21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一、一世修成不是夢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「一世修一世成」非虛誑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，皆有憑有證，這也是來自於爾之心血生命，皆得之不易。</a:t>
            </a: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十、求道當下超生死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得天道     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天榜上英名高掛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地府中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抅了賬脫出苦輪 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朝聞道     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夕死可憑此一指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指出來         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無價寶直返瑤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琳</a:t>
            </a:r>
          </a:p>
        </p:txBody>
      </p:sp>
    </p:spTree>
    <p:extLst>
      <p:ext uri="{BB962C8B-B14F-4D97-AF65-F5344CB8AC3E}">
        <p14:creationId xmlns:p14="http://schemas.microsoft.com/office/powerpoint/2010/main" val="441430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十一、良辰佳期勿錯過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濟公老師說：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這是一世修一世成的良辰佳期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各位原胎佛子，不知道修了幾世，等了幾百年，才遇到三曹普渡，</a:t>
            </a:r>
          </a:p>
        </p:txBody>
      </p:sp>
    </p:spTree>
    <p:extLst>
      <p:ext uri="{BB962C8B-B14F-4D97-AF65-F5344CB8AC3E}">
        <p14:creationId xmlns:p14="http://schemas.microsoft.com/office/powerpoint/2010/main" val="357629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十一、良辰佳期勿錯過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濟公老師說：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這個機會錯過了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，誰能保證還有以後，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至於什麼時候止渡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，時候到了，老天自然會垂象，自然會指示，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到那時候，你想辦，恐怕也無法再辦了。</a:t>
            </a:r>
          </a:p>
          <a:p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5674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十二、一世修成快行功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道，是那麼的好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，但是人做不到，反而怪起道來，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至高無上的大道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，擺在你的眼前，告訴你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可以一世修一世成，</a:t>
            </a:r>
          </a:p>
        </p:txBody>
      </p:sp>
    </p:spTree>
    <p:extLst>
      <p:ext uri="{BB962C8B-B14F-4D97-AF65-F5344CB8AC3E}">
        <p14:creationId xmlns:p14="http://schemas.microsoft.com/office/powerpoint/2010/main" val="3397296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十二、一世修成快行功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所謂一世修一世成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，就是在現在大開普渡的時候，快點去行功、去渡人。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此時用力修，能讓我們一世修一世成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，為何不呢？</a:t>
            </a:r>
          </a:p>
        </p:txBody>
      </p:sp>
    </p:spTree>
    <p:extLst>
      <p:ext uri="{BB962C8B-B14F-4D97-AF65-F5344CB8AC3E}">
        <p14:creationId xmlns:p14="http://schemas.microsoft.com/office/powerpoint/2010/main" val="2226097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二、天恩師德一世成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在此末後一著，憑什麼了大愿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？憑著時運，憑著道場，當下給爾們之機會，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憑著 老母大赦，憑著諸佛庇佑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，在此短短數十年修辦，可以行三分補七分，圓滿回歸理天。</a:t>
            </a:r>
          </a:p>
        </p:txBody>
      </p:sp>
    </p:spTree>
    <p:extLst>
      <p:ext uri="{BB962C8B-B14F-4D97-AF65-F5344CB8AC3E}">
        <p14:creationId xmlns:p14="http://schemas.microsoft.com/office/powerpoint/2010/main" val="2024729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三、真天命一世修成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道場的天命，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是來自老母的大慈大悲，以及彌勒祖師的宏慈大愿，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諸天仙佛，萬仙菩薩，倒裝下凡，所為者是三曹大事。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4618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四、彌勒佛應運收圓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末後一著、彌勒收圓，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彌勒未來佛，實乃秉承諸佛真體佛心，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明師應運降世，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師尊師母領命三曹普渡，要來完成此末後收圓之大任務。</a:t>
            </a:r>
          </a:p>
        </p:txBody>
      </p:sp>
    </p:spTree>
    <p:extLst>
      <p:ext uri="{BB962C8B-B14F-4D97-AF65-F5344CB8AC3E}">
        <p14:creationId xmlns:p14="http://schemas.microsoft.com/office/powerpoint/2010/main" val="2744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五、求真道一世修成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如果我們沒有求道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，我們靈性有機會得救、得解脫嗎？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為師拿什麼給我的愛徒呢？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就憑著這一指點，點開你的生死竅門。</a:t>
            </a:r>
          </a:p>
        </p:txBody>
      </p:sp>
    </p:spTree>
    <p:extLst>
      <p:ext uri="{BB962C8B-B14F-4D97-AF65-F5344CB8AC3E}">
        <p14:creationId xmlns:p14="http://schemas.microsoft.com/office/powerpoint/2010/main" val="374127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六、仰賴佛力一世成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佛告優波離：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汝今諦聽，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是彌勒菩薩於未來世，當為眾生作大歸依處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，若有歸依彌勒菩薩著，當知是人，於無上道，得不退轉。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2152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七、明師保證一世成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明師點道詞說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當前即是真陽關 真水真火已俱全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余今指你一條路 燈光照耀在眼前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二目瞳神來發現 洒洒沱沱大路坦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西方雖遠頃刻到 渾含長生不老天</a:t>
            </a:r>
          </a:p>
        </p:txBody>
      </p:sp>
    </p:spTree>
    <p:extLst>
      <p:ext uri="{BB962C8B-B14F-4D97-AF65-F5344CB8AC3E}">
        <p14:creationId xmlns:p14="http://schemas.microsoft.com/office/powerpoint/2010/main" val="675398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八、明師一指超生死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點道詞又説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你今得一指                  飄飄在天堂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無有生和死                       終日煉神光 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林中授一點                    知主保無恙</a:t>
            </a:r>
          </a:p>
        </p:txBody>
      </p:sp>
    </p:spTree>
    <p:extLst>
      <p:ext uri="{BB962C8B-B14F-4D97-AF65-F5344CB8AC3E}">
        <p14:creationId xmlns:p14="http://schemas.microsoft.com/office/powerpoint/2010/main" val="581102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修天道一世修成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九、求道一步直超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道有千條萬條，皆非敏捷正路，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惟今垂金光一線 路通先天，一步上達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，超氣越象，直登聖域。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9664122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594</TotalTime>
  <Words>805</Words>
  <Application>Microsoft Office PowerPoint</Application>
  <PresentationFormat>如螢幕大小 (16:9)</PresentationFormat>
  <Paragraphs>70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0" baseType="lpstr">
      <vt:lpstr>標楷體</vt:lpstr>
      <vt:lpstr>Arial</vt:lpstr>
      <vt:lpstr>Calibri</vt:lpstr>
      <vt:lpstr>Franklin Gothic Book</vt:lpstr>
      <vt:lpstr>Wingdings 2</vt:lpstr>
      <vt:lpstr>科技</vt:lpstr>
      <vt:lpstr>修天道一世修成 悟見講</vt:lpstr>
      <vt:lpstr>修天道一世修成 悟見講</vt:lpstr>
      <vt:lpstr>修天道一世修成 悟見講</vt:lpstr>
      <vt:lpstr>修天道一世修成 悟見講</vt:lpstr>
      <vt:lpstr>修天道一世修成 悟見講</vt:lpstr>
      <vt:lpstr>修天道一世修成 悟見講</vt:lpstr>
      <vt:lpstr>修天道一世修成 悟見講</vt:lpstr>
      <vt:lpstr>修天道一世修成 悟見講</vt:lpstr>
      <vt:lpstr>修天道一世修成 悟見講</vt:lpstr>
      <vt:lpstr>修天道一世修成 悟見講</vt:lpstr>
      <vt:lpstr>修天道一世修成 悟見講</vt:lpstr>
      <vt:lpstr>修天道一世修成 悟見講</vt:lpstr>
      <vt:lpstr>修天道一世修成 悟見講</vt:lpstr>
      <vt:lpstr>修天道一世修成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285</cp:revision>
  <dcterms:created xsi:type="dcterms:W3CDTF">2014-02-15T05:50:45Z</dcterms:created>
  <dcterms:modified xsi:type="dcterms:W3CDTF">2021-08-21T03:11:56Z</dcterms:modified>
  <cp:contentStatus/>
</cp:coreProperties>
</file>