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69" r:id="rId2"/>
    <p:sldId id="258" r:id="rId3"/>
    <p:sldId id="259" r:id="rId4"/>
    <p:sldId id="268" r:id="rId5"/>
    <p:sldId id="267" r:id="rId6"/>
    <p:sldId id="266" r:id="rId7"/>
    <p:sldId id="264" r:id="rId8"/>
    <p:sldId id="265" r:id="rId9"/>
    <p:sldId id="262" r:id="rId10"/>
    <p:sldId id="270" r:id="rId11"/>
    <p:sldId id="261" r:id="rId12"/>
    <p:sldId id="260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743F8-74FF-4FEC-A2D2-5C49C733E531}" type="datetimeFigureOut">
              <a:rPr lang="zh-TW" altLang="en-US" smtClean="0"/>
              <a:t>2016/7/26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7F9CD-017E-435B-9B40-40B88DFA78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2956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7F9CD-017E-435B-9B40-40B88DFA78AE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1365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信佛就要求道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一、靈山偈的啟示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佛陀的靈山偈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佛在靈山莫遠求             靈山只在爾心頭              人人有個靈山塔                       好向靈山塔下修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是指自性佛。 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靈山：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佛性所住之處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心頭：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佛性之處   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靈山塔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：生死竅門，即是玄關竅。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向靈山塔下修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：去拜明師求道，打開玄關竅，即能超脫生死。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94211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信佛就要求道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九、福報不夠求不了道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菩提白佛言：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世尊！頗有眾生，得聞如是言說章句，生實信不？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佛告須菩提：莫作是說！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如來滅後，後五百歲，有持戒修福者，於此章句，能生信心，以此為實。當知是人，不於一佛、二佛、三四五佛，而種善根，已於無量千萬佛，所種諸善根。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73550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信佛就要求道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十、行邪道不能成佛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金剛經上佛陀說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菩提！一切諸佛，及諸佛阿耨多羅三藐三菩提法，皆從此經出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告須菩提：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凡所有相，皆是虛妄。若見諸相非相，即見如來。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世尊說偈曰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若以色見我，以音聲求我，是人行邪道，不能見如來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佛說：一切有為法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，如夢幻泡影，如露亦如電，應作如是觀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+mj-ea"/>
            </a:endParaRPr>
          </a:p>
          <a:p>
            <a:endParaRPr lang="en-US" altLang="zh-TW" sz="3200" dirty="0" smtClean="0">
              <a:latin typeface="+mj-ea"/>
            </a:endParaRPr>
          </a:p>
          <a:p>
            <a:endParaRPr lang="zh-TW" altLang="en-US" sz="3200" dirty="0">
              <a:latin typeface="+mj-ea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53768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信佛就要求道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十一、信佛就要求道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朝山禮拜、誦經唸佛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、外在三皈依、敲打唸唱、、、等等，都是下乘法門，只能算是修來世福報，不能解脫生死。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有形有相，都是有為法，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佛陀說這些都是「是人行邪道，不能見如來。」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曰：暗示求道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紫竹林中觀自在                       白蓮座上獻如來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16309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信佛就要求道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二、佛陀的正法眼藏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就是成佛的法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藏：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就是暗示生死竅門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玄關竅之所在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：就是說成佛的正法，就是要去拜明師求道，打開生死竅門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玄關竅，然後內修德行，廣度有緣眾生，有功有德即能成佛。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是成佛的不二法門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，不二之法，就是唯一的方法。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信佛就要求道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三、到哪裡去找正法？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佛陀老早就有啟示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：皈依彌勒佛，拜明師求道，就是正法。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上生經說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世尊記曰。汝等及未來世修福持戒。皆當往生彌勒菩薩前為彌勒菩薩之所攝受。佛告優波離。作是觀者名為正觀。若他觀者名為邪觀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佛告優波離：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汝今諦聽，是彌勒菩薩於未來世，當為眾生作大歸依處，若有歸依彌勒菩薩著，當知是人於無上道得不退轉。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58117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信佛就要求道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四、彌勒佛何時候來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寶積經：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爾時世尊即伸右手，以摩彌勒菩薩摩訶薩頭頂說：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彌勒，我咐囑你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，將來末世後五百歲，正法滅時，汝當守護佛法僧寶，不要使它斷絕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五十六億四千萬年才下生人間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，不要誤解了佛陀，佛經上的天文數字，是一個比喻，代表圓滿，不要被這障礙住了。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7822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信佛就要求道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五、彌勒佛已經應運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應劫經：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七佛治世三佛收圓。前面已過了九佛，現在是彌勒佛應運。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佛說彌勒救苦經，彌勒下世不非輕，領寶齊魯靈山地，拈花印證考三乘。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彌勒真經上又說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：紅陽了道歸家去，轉到三陽彌勒尊。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：現如今白陽展彌勒應運。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00807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信佛就要求道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上的啟示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如是我聞，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一時，佛在舍衛國，祇樹給孤獨園，與大比丘眾，千二百五十人俱。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註解：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聞：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即是拜明師求道，找到真我，真我即是自心佛性，即是自性如來佛。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舍衛國：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是指生死竅門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玄關竅。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祇樹給孤獨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：是暗示玄關竅之所在。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千二百五十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俱：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即是指道之妙用。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15965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信佛就要求道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月慧師母說：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形容大道，生天生萬物的道，在天謂之道，在人謂之性，是天命之謂性；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我是真我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是看到了，聽到了，明白了。　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如是我聞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，就是形容聞道了天地之真道，見到了自己的真如性。也就是看見了本性，看見了大道。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三期辦道，明師一指玄關竅妙，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若能了解其中真理，即是如是我聞｜明了心，見了性也。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86280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信佛就要求道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七、應如是住的啟示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須菩提，而白佛言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尊！善男子、善女人，發阿耨多羅三藐三菩提心，云何應住？云何降伏其心？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佛言：「善哉！善哉！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須菩提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男子、善女人，發阿耨多羅三藐三菩提心，應如是住，如是降伏其心。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如是住：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就是拜明師求道，打開生死竅門。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如是降伏其心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：即是用本來佛心，降服散亂的心，真人作主。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+mj-ea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88747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信佛就要求道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八、求道才能成佛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金剛經上說：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是章句，乃至一念生淨信者；須菩提！如來悉知悉見，是諸眾生，得如是無量福德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註解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聞是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章句：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就是拜明師求大道，開啟玄關竅。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一念生淨信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：就是聽到明師一指，就相信這是真道，願意來求道者。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如是無量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：就是成就佛道，成佛的福報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，是無限量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的，有限的福報都在氣數輪迴中。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2970329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421</TotalTime>
  <Words>1276</Words>
  <Application>Microsoft Office PowerPoint</Application>
  <PresentationFormat>如螢幕大小 (16:9)</PresentationFormat>
  <Paragraphs>232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1" baseType="lpstr">
      <vt:lpstr>Franklin Gothic Book</vt:lpstr>
      <vt:lpstr>全真細隸書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信佛就要求道 悟見講                  </vt:lpstr>
      <vt:lpstr>信佛就要求道 悟見講                  </vt:lpstr>
      <vt:lpstr>信佛就要求道 悟見講                  </vt:lpstr>
      <vt:lpstr>信佛就要求道 悟見講                  </vt:lpstr>
      <vt:lpstr>信佛就要求道 悟見講                  </vt:lpstr>
      <vt:lpstr>信佛就要求道 悟見講                  </vt:lpstr>
      <vt:lpstr>信佛就要求道 悟見講                  </vt:lpstr>
      <vt:lpstr>信佛就要求道 悟見講                  </vt:lpstr>
      <vt:lpstr>信佛就要求道 悟見講                  </vt:lpstr>
      <vt:lpstr>信佛就要求道 悟見講                  </vt:lpstr>
      <vt:lpstr>信佛就要求道 悟見講                  </vt:lpstr>
      <vt:lpstr>信佛就要求道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150</cp:revision>
  <dcterms:created xsi:type="dcterms:W3CDTF">2014-02-15T05:50:45Z</dcterms:created>
  <dcterms:modified xsi:type="dcterms:W3CDTF">2016-07-26T08:10:46Z</dcterms:modified>
</cp:coreProperties>
</file>