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7" r:id="rId2"/>
    <p:sldId id="296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、連壇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主父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十丈紅塵再輪迴 前世因緣今來接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昔日怎知靈性在 陰陽兩隔魂夢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順逆皆由命 還靠自己功德培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祖上積德來庇蔭 方有今日能緣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5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三、亡靈黃木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張赦旨自天來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閻王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判官恭跪接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判官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對我笑顏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對我欣慕羨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恭喜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聲音入耳來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亦有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鬼犯淚漣漣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他兒孫沒機緣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三期末劫大開闡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鬼魂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賴此出津關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簿上勾了賬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了閻王和判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官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0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捉弄開玩笑 靈殼轉寄實在妙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孟婆亭中湯藥灌 前世般般全忘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張家男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來李家女 臭皮囊身將性包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生死轉輪總難免 無常難避業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得道修性竅 方能超生得逍遙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想我賜卿也一樣 生死簿上難勾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殿轉輪投胎去 三世因果有緣找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此世桃園林家女 嫁作吳婦學問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6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台北平凡過 兩個孩子恰恰好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世事無常豈能料 留我兩兒尚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幼小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七十四年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年關近 身體遽疾氣斷了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一命嗚呼出了竅 從此遠離了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6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吏帶吾天堂上 心中莫名又奇妙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經過仙官來詳告 方從夢中醒悟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我前世之孝子 得道修道父母超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祖上有德己有修 如今方能此一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1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醐灌頂前世悟 幸我有兒脩大道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拔我脫離輪迴道 永享天堂樂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逍遙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恩慈憫加寬恕 三世之孽從寬消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三關九口皆經歷 世俗之棄且丟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拋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5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一、連壇主父結緣訓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無私惟德輔 功德不差有分毫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禮儀堂中學禮節 宣講堂內研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曉天時已不早 上天慈憫降法艘 大道雖然遍宇寰 亦當有緣方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二、羅老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手提木筆劃沙盤 想我在世不堪言 渺茫人生走一場 酒色財氣昧心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兒莫要來怨父 未盡父職愧般般 酒色財氣將性蔽 造罪無邊難再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8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二、羅老師父結緣訓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正月十七日 腦血管破裂死去 入了陰間好悲慘 孽鏡台前照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府閻君無私判 種種苦刑筆難言 七十一年受超拔 恍如夢境入仙鄉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當時不知何緣故 能上天堂樂無邊 仙吏告我已受拔 在世孝兒修道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3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504</TotalTime>
  <Words>388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  <vt:lpstr>來自亡靈勸世文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219</cp:revision>
  <dcterms:created xsi:type="dcterms:W3CDTF">2014-02-15T05:50:45Z</dcterms:created>
  <dcterms:modified xsi:type="dcterms:W3CDTF">2017-10-30T08:45:42Z</dcterms:modified>
  <cp:contentStatus/>
</cp:coreProperties>
</file>