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6" r:id="rId9"/>
    <p:sldId id="300" r:id="rId10"/>
    <p:sldId id="299" r:id="rId11"/>
    <p:sldId id="298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你一定要來求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、求道點開生死門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不要小看玄關一指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，這一指點是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名授記，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名明心，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指點大家，找到自己的真主人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，本來面目，點開生死竅門，所以不可輕視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你一定要來求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九、靈山偈語的啓示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佛在靈山莫遠求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靈山只在你心頭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人人有個靈山塔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好在靈山塔下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957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你一定要來求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十、只求一指躲閻羅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不知到底一歸何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以神光拜達摩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立雪少林為何事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求一指躲閻羅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古聖云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讀破千經萬典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不及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明師一點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讀書萬卷 一竅不通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滿腹文章 不明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生死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開玄關竅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閻王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不來叫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地府抽了名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榜掛上號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207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你一定要來求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 求道才能成道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稽查古今仙佛聖賢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，無有不求明師而成之者也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欲求超生了死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修道會真者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，豈有不盡心，訪求明師點化，而行善立德者乎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815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你一定要來求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三、認識天時快求道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今天運三陽開泰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，真宗普降，有者不識天時，固執不通，不求明師點化，而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盲修瞎煉，真諦無以參，性命無以立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627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你一定要來求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四、不求道只享福報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如是在世福德，雖然多如恆沙之數，因不能明心見性故，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亦只能享受天界、人間福德。或三界神祇而已。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647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你一定要來求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 求道絕對超生死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今得此一著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跳出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苦海淵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飛身來上岸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得登雲船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一指中央會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萬八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得超然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你今得一指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飄飄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在天堂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無有生和死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終日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煉神光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林中授一點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主保無恙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587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你一定要來求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道得回天的路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元始天尊詋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眼前一條路，直通你故家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；指你本來面目。道在其中，悟者自得。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元始先天大道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，只是這麼「一點小意思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047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你一定要來求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七、聖人都説求道好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老子道德經云：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谷神不死。是謂玄牝。玄牝之門。是謂天地根。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 曰：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人若一竅通，則不死者，壽在神也。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釋迦牟尼佛云：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吾有正法眼藏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此語即暗示玄關之地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068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你一定要來求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七、聖人都説求道好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背自己的十字架見上帝。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這個十字架就是明師所指的地方。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穆罕默德：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回回之地，阿里夫兩目米目。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：阿里夫是指靈性，靈性的所在地 就在兩目米目。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379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你一定要來求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八、紫竹林中觀自在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觀音菩薩曰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紫竹林中觀自在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淨瓶柳枝悟玄機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菩薩常住谷林中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須臾不離為真宗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80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550</TotalTime>
  <Words>555</Words>
  <Application>Microsoft Office PowerPoint</Application>
  <PresentationFormat>如螢幕大小 (16:9)</PresentationFormat>
  <Paragraphs>52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你一定要來求道 悟見講</vt:lpstr>
      <vt:lpstr>你一定要來求道 悟見講</vt:lpstr>
      <vt:lpstr>你一定要來求道 悟見講</vt:lpstr>
      <vt:lpstr>你一定要來求道 悟見講</vt:lpstr>
      <vt:lpstr>你一定要來求道 悟見講</vt:lpstr>
      <vt:lpstr>你一定要來求道 悟見講</vt:lpstr>
      <vt:lpstr>你一定要來求道 悟見講</vt:lpstr>
      <vt:lpstr>你一定要來求道 悟見講</vt:lpstr>
      <vt:lpstr>你一定要來求道 悟見講</vt:lpstr>
      <vt:lpstr>你一定要來求道 悟見講</vt:lpstr>
      <vt:lpstr>你一定要來求道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280</cp:revision>
  <dcterms:created xsi:type="dcterms:W3CDTF">2014-02-15T05:50:45Z</dcterms:created>
  <dcterms:modified xsi:type="dcterms:W3CDTF">2018-03-24T01:56:03Z</dcterms:modified>
  <cp:contentStatus/>
</cp:coreProperties>
</file>