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、本訓鎮壇詩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義詳明須一參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葉廿八到東川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學隨意理一本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域賢關是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先天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、對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道一點須看透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爾等不離一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一種貪利之心田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對道一點須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看透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重聖輕凡一志堅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豈可辜負一良緣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光陰迅速一瞬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再想一指難上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71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、一貫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大道是根源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辜負上天一心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違背洪誓一難還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久而自知一字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根源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教一本須速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捷足先登一標杆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當為眾人一繩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立杆見影一心前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一言難盡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大眾一心助法壇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一化百千功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莫大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一心助道即光沾</a:t>
            </a:r>
          </a:p>
        </p:txBody>
      </p:sp>
    </p:spTree>
    <p:extLst>
      <p:ext uri="{BB962C8B-B14F-4D97-AF65-F5344CB8AC3E}">
        <p14:creationId xmlns:p14="http://schemas.microsoft.com/office/powerpoint/2010/main" val="6476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84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門萬教只一源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千門萬教只一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源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一理貫穿細悟參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如今一貫承天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運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一齊求道指玄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者乃是真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萬教歸一是真詮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如能參悟一字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一步直超返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84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、一點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靈性本光圓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一來人為萬物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首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一點靈性本光圓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如再受師一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指點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頓開茅塞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不知真一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貪瞋癡愛一念間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不知回頭一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根本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只將名利一味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63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步直超天外天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不如一心修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一理貫透遍三千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一人得道九祖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一步直超天外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成道速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一人獨善非聖賢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一人如能化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大眾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同登彼岸一齊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979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、此次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得一永安然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一齊歸家認老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靈性本來是一團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不過迷昧一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忘掉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一墜苦海永難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翻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得此一良機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不可多得一世間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一元會內只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一次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此次得一永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安然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62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透一字真玄妙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一以貫之道內玄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抱元守一結果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妙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萬法歸一我佛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中貫一孔聖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一者包天裹地全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參透一字真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玄妙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勝過讀書一萬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卷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53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指成佛光千丈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經者徑也一為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木本水源一根全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我本西方一佛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流露紅塵一世間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一心出家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一心一德覓性天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丈六金身一世歡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26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、一世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苦惱萬世樂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一世苦惱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萬世樂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永世快樂一上仙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不欲再來一東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土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耐煩一世之道玄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奉帝一敕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旨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借機一汝談細參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皆要效我一心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一心如是最安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閑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08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佛陀勸你來求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、不得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明師一難言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如我一國之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太子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猶能一手拋棄焉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千辛萬苦一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忍受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不得明師一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得求真一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菩提樹下一悟玄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苦盡甘來一世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樂居西天一日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閑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851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531</TotalTime>
  <Words>332</Words>
  <Application>Microsoft Office PowerPoint</Application>
  <PresentationFormat>如螢幕大小 (16:9)</PresentationFormat>
  <Paragraphs>56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佛陀勸你來求道 悟見講</vt:lpstr>
      <vt:lpstr>佛陀勸你來求道 悟見講</vt:lpstr>
      <vt:lpstr>佛陀勸你來求道 悟見講</vt:lpstr>
      <vt:lpstr>佛陀勸你來求道 悟見講</vt:lpstr>
      <vt:lpstr>佛陀勸你來求道 悟見講</vt:lpstr>
      <vt:lpstr>佛陀勸你來求道 悟見講</vt:lpstr>
      <vt:lpstr>佛陀勸你來求道 悟見講</vt:lpstr>
      <vt:lpstr>佛陀勸你來求道 悟見講</vt:lpstr>
      <vt:lpstr>佛陀勸你來求道 悟見講</vt:lpstr>
      <vt:lpstr>佛陀勸你來求道 悟見講</vt:lpstr>
      <vt:lpstr>佛陀勸你來求道 悟見講</vt:lpstr>
      <vt:lpstr>佛陀勸你來求道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238</cp:revision>
  <dcterms:created xsi:type="dcterms:W3CDTF">2014-02-15T05:50:45Z</dcterms:created>
  <dcterms:modified xsi:type="dcterms:W3CDTF">2017-11-29T06:58:11Z</dcterms:modified>
  <cp:contentStatus/>
</cp:coreProperties>
</file>