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96" r:id="rId2"/>
    <p:sldId id="297" r:id="rId3"/>
    <p:sldId id="309" r:id="rId4"/>
    <p:sldId id="308" r:id="rId5"/>
    <p:sldId id="307" r:id="rId6"/>
    <p:sldId id="306" r:id="rId7"/>
    <p:sldId id="305" r:id="rId8"/>
    <p:sldId id="304" r:id="rId9"/>
    <p:sldId id="303" r:id="rId10"/>
    <p:sldId id="302" r:id="rId11"/>
    <p:sldId id="301" r:id="rId12"/>
    <p:sldId id="300" r:id="rId13"/>
    <p:sldId id="299" r:id="rId14"/>
    <p:sldId id="298" r:id="rId1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2017/11/21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、二人守一土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八仙呂仙祖説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一二三四五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人守一土，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解得其中意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便是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西方祖。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大道分明在心頭，有作有為盡下流，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識得當前眞淨土，萬部丹經一筆勾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十、但用此心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直成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六祖惠能大師偈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菩提本無樹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明鏡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亦非臺，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本來無一物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        何處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惹塵埃。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菩提自性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本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是清靜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但用此心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    直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了成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60409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十一、朝聞道夕死</a:t>
            </a: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endParaRPr lang="zh-TW" altLang="en-US" sz="40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三天主考聖訓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當年孔子師七位，後遇老子得道玄，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論語註載朝聞道，夕死可矣人難參。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聖賢仙佛只此心，何需泥塑與裝金，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世間點燭燒香者，笑倒慈悲觀世音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7836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十二、明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師一指脫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輪迴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俗語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讀破金鋼經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徹大悲咒，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種瓜還得瓜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種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豆還得豆，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不受明師指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在輪迴受。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道法三千六百門，人人各執一妙根，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唯有些子玄關竅，不在三千六百門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2758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十三、達摩西來一字無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達摩祖師説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達摩西來一字無，全憑心意用功夫，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若要紙上尋佛法，筆尖醮乾洞庭湖。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達摩原來天外天，不講佛法也成仙，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萬卷經書都不用，單提生死一毫端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20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十四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、百年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世事三更夢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順治皇帝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金烏玉兔東復西 為人切莫用心機 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百年世事三更夢 萬里乾坤一局棋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禹開九洲湯放桀 秦吞六國漢登基 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古來多少英雄漢 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南北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山 頭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臥土泥</a:t>
            </a:r>
          </a:p>
        </p:txBody>
      </p:sp>
    </p:spTree>
    <p:extLst>
      <p:ext uri="{BB962C8B-B14F-4D97-AF65-F5344CB8AC3E}">
        <p14:creationId xmlns:p14="http://schemas.microsoft.com/office/powerpoint/2010/main" val="1735284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二、千愁一指開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彌勒佛偈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大道傳天下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愁一指開，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歡顏無爾我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                   個個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面如來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5424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三、只求一指躲閻羅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神光原來好講經，智慧聰明廣傳人，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今朝不遇達摩渡，難超三界了死生。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不知到底一歸何，是以神光拜達摩；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立雪少林為何事，只求一指躲閻羅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379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四、未曾生我誰是我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順治皇帝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未曾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生我誰是我，生我之時我是誰？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長大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成人方是我 合眼矇矓又是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誰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不如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不來亦不去 來時歡喜去</a:t>
            </a:r>
            <a:r>
              <a:rPr lang="zh-TW" altLang="en-US" sz="400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en-US" sz="400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悲  悲歡離合多勞慮 何日清閒誰得知     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71733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五、先天口訣世間無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先天口訣世間無，不在經文不在書，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踏破鐵鞋尋不出，得來全不費工夫。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任君聰慧過顏閔，不遇明師莫強猜，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只是丹經無口訣，教君何處結靈胎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996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六、佛在靈山莫遠求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釋迦牟尼佛靈山偈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佛在靈山莫遠求，靈山只在爾心頭，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人人有個靈山塔，好向靈山塔下修。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佛講經典三千卷，正法眼藏未明言，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末世有緣得此法，便是西方不老仙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3513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七、正法眼藏微妙門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佛陀説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吾有正法眼藏，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涅槃妙心，實相無相，微妙法門，不立文字，教外別傳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0685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八、求道求得是路程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求道求得是路程，西方大路少人行，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求生不求天堂路，臨終大路黑沈沈。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德慧菩薩説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奇巧奇巧眞奇巧，眞的跟著假的跑，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眞的不吃飯，假的日三飽，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眞的走了看不到，假的走了伴花草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166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佛詩勸人求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大道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九、無影山前一盞燈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無影山前一盞燈，照徹大地放光明，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有人識得此燈者，便是長生不老僧。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念佛有個自性佛，念經有卷無字經，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誦之念之常不忘，保爾平步上天堂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2369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542</TotalTime>
  <Words>446</Words>
  <Application>Microsoft Office PowerPoint</Application>
  <PresentationFormat>如螢幕大小 (16:9)</PresentationFormat>
  <Paragraphs>65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  <vt:lpstr>佛詩勸人求大道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242</cp:revision>
  <dcterms:created xsi:type="dcterms:W3CDTF">2014-02-15T05:50:45Z</dcterms:created>
  <dcterms:modified xsi:type="dcterms:W3CDTF">2017-11-21T10:45:39Z</dcterms:modified>
  <cp:contentStatus/>
</cp:coreProperties>
</file>