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6A3546D-91CF-4C7A-8B26-13743A707601}"/>
    <pc:docChg chg="custSel addSld modSld">
      <pc:chgData name="老兄 悟見" userId="d3c841b5715e98f1" providerId="LiveId" clId="{86A3546D-91CF-4C7A-8B26-13743A707601}" dt="2021-11-19T07:28:00.808" v="44" actId="207"/>
      <pc:docMkLst>
        <pc:docMk/>
      </pc:docMkLst>
      <pc:sldChg chg="modSp mod">
        <pc:chgData name="老兄 悟見" userId="d3c841b5715e98f1" providerId="LiveId" clId="{86A3546D-91CF-4C7A-8B26-13743A707601}" dt="2021-11-11T07:20:03.981" v="41" actId="207"/>
        <pc:sldMkLst>
          <pc:docMk/>
          <pc:sldMk cId="2451051432" sldId="345"/>
        </pc:sldMkLst>
        <pc:spChg chg="mod">
          <ac:chgData name="老兄 悟見" userId="d3c841b5715e98f1" providerId="LiveId" clId="{86A3546D-91CF-4C7A-8B26-13743A707601}" dt="2021-11-11T07:20:03.981" v="41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86A3546D-91CF-4C7A-8B26-13743A707601}" dt="2021-11-19T07:27:02.578" v="42" actId="207"/>
        <pc:sldMkLst>
          <pc:docMk/>
          <pc:sldMk cId="802373725" sldId="346"/>
        </pc:sldMkLst>
        <pc:spChg chg="mod">
          <ac:chgData name="老兄 悟見" userId="d3c841b5715e98f1" providerId="LiveId" clId="{86A3546D-91CF-4C7A-8B26-13743A707601}" dt="2021-11-19T07:27:02.578" v="42" actId="207"/>
          <ac:spMkLst>
            <pc:docMk/>
            <pc:sldMk cId="802373725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86A3546D-91CF-4C7A-8B26-13743A707601}" dt="2021-11-11T07:19:28.195" v="38" actId="207"/>
        <pc:sldMkLst>
          <pc:docMk/>
          <pc:sldMk cId="2685890894" sldId="347"/>
        </pc:sldMkLst>
        <pc:spChg chg="mod">
          <ac:chgData name="老兄 悟見" userId="d3c841b5715e98f1" providerId="LiveId" clId="{86A3546D-91CF-4C7A-8B26-13743A707601}" dt="2021-11-11T07:19:28.195" v="38" actId="207"/>
          <ac:spMkLst>
            <pc:docMk/>
            <pc:sldMk cId="2685890894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6A3546D-91CF-4C7A-8B26-13743A707601}" dt="2021-11-11T07:18:55.388" v="35" actId="207"/>
        <pc:sldMkLst>
          <pc:docMk/>
          <pc:sldMk cId="2284179069" sldId="348"/>
        </pc:sldMkLst>
        <pc:spChg chg="mod">
          <ac:chgData name="老兄 悟見" userId="d3c841b5715e98f1" providerId="LiveId" clId="{86A3546D-91CF-4C7A-8B26-13743A707601}" dt="2021-11-11T07:18:55.388" v="35" actId="207"/>
          <ac:spMkLst>
            <pc:docMk/>
            <pc:sldMk cId="2284179069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6A3546D-91CF-4C7A-8B26-13743A707601}" dt="2021-11-19T07:28:00.808" v="44" actId="207"/>
        <pc:sldMkLst>
          <pc:docMk/>
          <pc:sldMk cId="3095536978" sldId="349"/>
        </pc:sldMkLst>
        <pc:spChg chg="mod">
          <ac:chgData name="老兄 悟見" userId="d3c841b5715e98f1" providerId="LiveId" clId="{86A3546D-91CF-4C7A-8B26-13743A707601}" dt="2021-11-19T07:28:00.808" v="44" actId="207"/>
          <ac:spMkLst>
            <pc:docMk/>
            <pc:sldMk cId="3095536978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佛種即是金剛種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一、佛種即是金剛種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任何一位眾生，只要受為師這「一指點」，即是種下金剛種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，不管你修得如何？生生世世一定會再遇到佛，即使在四生六道輪迴中也一樣，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只要「得這明師一指，終有一日畢竟成佛。」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佛種即是金剛種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二、此生爬也要回天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徒兒如果沒有仙佛臨壇，沒有前賢來關照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，會不會就不修道了？師傅引進門，修行在個人。功夫要下的紮實，火候要煉得純淨，功德要繼續築建，累生累世的業力才能消解。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咱們不要再仰賴仙佛、前賢的照顧了。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要自立自強，就算有業力在後面追討，也要拼著老命走完這條修辦道的路，爬也要爬回去。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237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佛種即是金剛種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三、放心修道師庇佑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不論你們到何處，為師會時時刻刻看著你們，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但願你們能成就自己，就算你們離開了，為師也不會放棄你們，記得這句話，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無論你們走到哪裡，為師都一一的在看著你們。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589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佛種即是金剛種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四、趕快行功來消業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大道普傳，劫也就來了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！這個時候是有冤討冤、有債討債、害命討命。你們的活佛恩師幫你們擔了一半，那些冤欠暫時被你們的恩師擋住了，所以趕快行功了愿來還清吧！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想要扭轉業力，就要有大愿力。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愿力是你原來的心，而不是來自外力。如何做呢？布施。以自己的財力做財施，以自己的體悟做法施，以自己的行為做無畏施；全力以赴的行這三施，才足以扭轉業力，拔其苦根，得到自在解脫。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4179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佛種即是金剛種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五、求道守愿回理天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你得了這明師一指點，得守住你的愿心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，本來的心守住了，保證你回天去！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如果你不行功不了愿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，就算打開了通天竅回天去，天上也沒有你的果位，豈不是太可惜！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553697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3068</TotalTime>
  <Words>509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佛種即是金剛種 悟見講</vt:lpstr>
      <vt:lpstr>佛種即是金剛種 悟見講</vt:lpstr>
      <vt:lpstr>佛種即是金剛種 悟見講</vt:lpstr>
      <vt:lpstr>佛種即是金剛種 悟見講</vt:lpstr>
      <vt:lpstr>佛種即是金剛種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2021-11-19T07:28:05Z</dcterms:modified>
  <cp:contentStatus/>
</cp:coreProperties>
</file>