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96" r:id="rId2"/>
    <p:sldId id="297" r:id="rId3"/>
    <p:sldId id="307" r:id="rId4"/>
    <p:sldId id="306" r:id="rId5"/>
    <p:sldId id="308" r:id="rId6"/>
    <p:sldId id="305" r:id="rId7"/>
    <p:sldId id="309" r:id="rId8"/>
    <p:sldId id="304" r:id="rId9"/>
    <p:sldId id="303" r:id="rId10"/>
    <p:sldId id="310" r:id="rId11"/>
    <p:sldId id="302" r:id="rId12"/>
    <p:sldId id="301" r:id="rId13"/>
    <p:sldId id="300" r:id="rId14"/>
    <p:sldId id="299" r:id="rId15"/>
    <p:sldId id="298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2018/2/25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2018/2/25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佛法不離一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、佛在自心莫遠求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釋佛道耶本一宗 種族不分本相同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佛在自心莫遠求 覓得真心真理用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佛在靈山莫遠求 靈山只在爾心頭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人人有個靈山塔 好向靈山塔下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佛法不離一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七、佛法不離一指點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，要成佛要靠法，法要靠佛，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法沒有佛，就不是法，佛沒有法，就難以成佛，佛法加起來，那就是眾生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833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佛法不離一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八、衆生須要佛法渡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加起來，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是眾生？（班員答：有眾生才要有佛法）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答得對。因為有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眾生，才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要有佛法，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若沒有眾生，那佛法有何用？若沒有佛法，眾生就受苦了，眾生就永遠變成眾生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佛法來救渡眾生，道理就這麼簡單。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佛法存在，就是因為有眾生，普天之下，眾生這麼多，所以更需要佛法。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437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佛法不離一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九、心中佛法就是德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心中的佛法就是一個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，有德就足以感動他人，有德就能導引眾生，有德就可以化萬物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德就能讓頑迷覺醒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，如果沒有德，怎麼能覺他人？沒有德又怎麼導引眾生？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537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佛法不離一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十、自覺修德能化人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自覺就要先懂得修持，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先懂得道理。不懂修持、道理，如何自覺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沒有德，又如何覺他人？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所以要覺他人，還要先具備德行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230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佛法不離一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十一、自覺才能立德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德行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自己的脾氣毛病，有時往往無法自覺，你認為不是脾氣毛病的，也許別人認為，那就是毛病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認為自己沒有脾氣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，也許別人認為，你脾氣毛病很多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要先自覺，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覺了以後，才懂得改，才懂得修，才能建立德行。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862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佛法不離一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十二、如何修內德？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能夠聽從別人建議，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採納別人意見，方是德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順從別人，依道理來走，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而不固執，那也是一種修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內德去參，那才是真正的改。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005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佛法不離一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二、珍惜求道因緣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一大事因緣，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咱們聚會在此，問你們的心，感受如何？是感恩還是懺悔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求道，要具備多少因緣，才能促成，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今日賢士，求道得來容易，珍惜者卻寥寥無幾，道求而不修者更多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790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佛法不離一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三、順逆自招莫怨尤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理在哪裡？佛法在哪裡？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可有照道理去走？可有依真理而修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遇順境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者不多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逆境，怪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天者多也，順逆本自招，若是真感恩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者，何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有怨尤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692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佛法不離一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四、何謂真正的佛？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對真理覺悟的眾生，還不至於是佛，要提醒眾生覺悟，那才是真正的佛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一刻不覺悟，就誓不成佛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，不渡盡天下眾生，就不願成佛，這方是真正的佛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170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佛法不離一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四、何謂真正的佛？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一刻不覺醒，佛一刻不休息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。雖然只有一位眾生沈淪苦海，佛也會在苦海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中，誓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必把他救起，這才是真正的佛。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555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佛法不離一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五、法是用來渡衆生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法不代表真理。法也不代表路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是你在走這條道路當中，所必須具備的一些方法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，因人、因事、因物而有所不同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747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佛法不離一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五、法是用來渡衆生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各種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法門不是為自己而開，而是為眾生而開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法門不是為了成就自己，而是為了成就眾生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為了砥礪自己，而是為了要救眾生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793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佛法不離一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六、真理有法不成邪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真理歸真理，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真理當中施於法，方能把真理，用於正途上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若不加法，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真理就容易被邪所牽，真理加上法門、加上制度，才能導引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眾生，走入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這條道路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92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佛法不離一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指點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七、佛法不離一指點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佛法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加起來，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就是你得了這一指點，還要再加上這個法，修持自己，來成就眾生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只是修持自己，而不成就眾生，那還不成一位佛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474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552</TotalTime>
  <Words>987</Words>
  <Application>Microsoft Office PowerPoint</Application>
  <PresentationFormat>如螢幕大小 (16:9)</PresentationFormat>
  <Paragraphs>77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佛法不離一指點 悟見講</vt:lpstr>
      <vt:lpstr>佛法不離一指點 悟見講</vt:lpstr>
      <vt:lpstr>佛法不離一指點 悟見講</vt:lpstr>
      <vt:lpstr>佛法不離一指點 悟見講</vt:lpstr>
      <vt:lpstr>佛法不離一指點 悟見講</vt:lpstr>
      <vt:lpstr>佛法不離一指點 悟見講</vt:lpstr>
      <vt:lpstr>佛法不離一指點 悟見講</vt:lpstr>
      <vt:lpstr>佛法不離一指點 悟見講</vt:lpstr>
      <vt:lpstr>佛法不離一指點 悟見講</vt:lpstr>
      <vt:lpstr>佛法不離一指點 悟見講</vt:lpstr>
      <vt:lpstr>佛法不離一指點 悟見講</vt:lpstr>
      <vt:lpstr>佛法不離一指點 悟見講</vt:lpstr>
      <vt:lpstr>佛法不離一指點 悟見講</vt:lpstr>
      <vt:lpstr>佛法不離一指點 悟見講</vt:lpstr>
      <vt:lpstr>佛法不離一指點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267</cp:revision>
  <dcterms:created xsi:type="dcterms:W3CDTF">2014-02-15T05:50:45Z</dcterms:created>
  <dcterms:modified xsi:type="dcterms:W3CDTF">2018-02-25T07:33:38Z</dcterms:modified>
  <cp:contentStatus/>
</cp:coreProperties>
</file>