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4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、佛在靈山莫遠求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釋佛道耶本一宗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種族不分本相同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佛在自心莫遠求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覓得真心真理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自覺才能立德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自己的脾氣毛病，有時往往無法自覺，你認為不是脾氣毛病的，也許別人認為，那就是毛病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認為自己沒有脾氣，也許別人認為，你脾氣毛病很多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要先自覺，覺了以後，才懂得改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，才懂得修，才能建立德行。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6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如何修內德？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能夠聽從別人建議，採納別人意見，方是德。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能夠順從別人，依道理來走，而不固執，那也是一種修。低心下氣往內德去參，那才是真正的改</a:t>
            </a:r>
            <a:r>
              <a:rPr lang="zh-TW" altLang="en-US" sz="3600" dirty="0"/>
              <a:t>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09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順逆自招莫怨尤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理在哪裡？佛法在哪裡？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可有照道理去走？可有依真理而修？遇順境感恩者不多，遇逆境怪天者多也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逆本自招，若是真感恩者何有怨尤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2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、珍惜求道因緣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一大事因緣，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咱們聚會在此，問你們的心，感受如何？是感恩還是懺悔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求道，要具備多少因緣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，才能促成，今日賢士，求道得來容易，珍惜者卻寥寥無幾，道求而不修者更多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25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何謂真正的佛？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對真理覺悟的眾生，還不至於是佛，要提醒眾生覺悟，那才是真正的佛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一刻不覺悟，就誓不成佛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，不渡盡天下眾生，就不願成佛，這方是真正的佛。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眾生一刻不覺醒，佛一刻不休息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。雖然只有一位眾生沈淪苦海，佛也會在苦海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必把他救起，這才是真正的佛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2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法是用來渡衆生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法不代表真理。法也不代表路，法是你在走這條道路當中，所必須具備的一些方法，因人、因事、因物而有所不同。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各種法門不是為自己而開，而是為眾生而開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，各種法門不是為了成就自己，而是為了成就眾生，不是為了砥礪自己，而是為了要救眾生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75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真理有法不成邪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真理歸真理，真理當中施於法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，方能把真理，用於正途上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若不加法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，真理就容易被邪所牽，真理加上法門、加上制度，才能導引眾生走入這條道路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75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佛法不離一指點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加起來，就是你得了這一指點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，還要再加上這個法，修持自己，來成就眾生。若只是修持自己，而不成就眾生，那還不成一位佛。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，要成佛要靠法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，法要靠佛，法沒有佛，就不是法，佛沒有法，就難以成佛，佛法加起來，那就是眾生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衆生須要佛法渡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有眾生才要有佛法，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若沒有眾生，那佛法有何用？若沒有佛法，眾生就受苦了，眾生就永遠變成眾生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佛法來救渡眾生，道理就這麼簡單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。佛法存在，就是因為有眾生，普天之下，眾生這麼多，所以更需要佛法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882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心中佛法就是德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心中的佛法就是一個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，有德就足以感動他人，有德就能導引眾生，有德就可以化萬物，有德就能讓頑迷覺醒，如果沒有德，怎麼能覺他人？沒有德又怎麼導引眾生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17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自覺修德能化人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自覺就要先懂得修持，先懂得道理。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不懂修持、道理，如何自覺？自覺沒有德，又如何覺他人？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所以要覺他人，還要先具備德行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71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2409</TotalTime>
  <Words>947</Words>
  <Application>Microsoft Office PowerPoint</Application>
  <PresentationFormat>如螢幕大小 (16:9)</PresentationFormat>
  <Paragraphs>66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佛在靈山莫遠求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497</cp:revision>
  <dcterms:created xsi:type="dcterms:W3CDTF">2014-02-15T05:50:45Z</dcterms:created>
  <dcterms:modified xsi:type="dcterms:W3CDTF">2019-02-23T01:53:28Z</dcterms:modified>
  <cp:contentStatus/>
</cp:coreProperties>
</file>