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298" r:id="rId4"/>
    <p:sldId id="301" r:id="rId5"/>
    <p:sldId id="300" r:id="rId6"/>
    <p:sldId id="299" r:id="rId7"/>
    <p:sldId id="302" r:id="rId8"/>
    <p:sldId id="303" r:id="rId9"/>
    <p:sldId id="305" r:id="rId10"/>
    <p:sldId id="306" r:id="rId11"/>
    <p:sldId id="304" r:id="rId12"/>
    <p:sldId id="307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仙佛都說求道好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、梅仙鸞訓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道是路來理是法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經萬典證明它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翰墨文章滿天下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無一人知道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集綱史人人讀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缺少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一指路便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差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仙佛都說求道好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凡夫更要來求道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而徒兒你們，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有像至聖先師孔子一樣，有高超的智慧嗎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有像釋迦牟尼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有盛大、高深的德性、慈悲和智慧嗎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就要來求道、修道。</a:t>
            </a:r>
          </a:p>
        </p:txBody>
      </p:sp>
    </p:spTree>
    <p:extLst>
      <p:ext uri="{BB962C8B-B14F-4D97-AF65-F5344CB8AC3E}">
        <p14:creationId xmlns:p14="http://schemas.microsoft.com/office/powerpoint/2010/main" val="332363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仙佛都說求道好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沒求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道不知經義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大德們，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在自己還沒有得道的狀況之下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怎麼解釋，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聖佛留下來的經典，都解釋不出聖佛真正的意思。</a:t>
            </a:r>
          </a:p>
        </p:txBody>
      </p:sp>
    </p:spTree>
    <p:extLst>
      <p:ext uri="{BB962C8B-B14F-4D97-AF65-F5344CB8AC3E}">
        <p14:creationId xmlns:p14="http://schemas.microsoft.com/office/powerpoint/2010/main" val="369072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仙佛都說求道好 </a:t>
            </a:r>
            <a:r>
              <a:rPr lang="zh-TW" altLang="en-US" sz="38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求道修道最有福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你們都是受苦受難而來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，所以你們來行修辦道，是最大的福分。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而且你們持齋茹素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，身心靈清淨又乾淨，是最接近上天、上帝的。你們很有福氣、有福分，所以要知足、要感恩、多布施。</a:t>
            </a:r>
          </a:p>
        </p:txBody>
      </p:sp>
    </p:spTree>
    <p:extLst>
      <p:ext uri="{BB962C8B-B14F-4D97-AF65-F5344CB8AC3E}">
        <p14:creationId xmlns:p14="http://schemas.microsoft.com/office/powerpoint/2010/main" val="255014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仙佛都說求道好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二、六祖惠能大師訓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千門萬教無天命 三曹普渡誰敢云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得受明師一指點 能超五行與閻君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釋家從我絕宗風 儒家得我正法通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三期末後收圓事 正心誠意合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中庸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393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三、南極老仙翁訓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三曹普渡好因緣 人鬼神仙皆得點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明師一指開玄竅 翻身跳出輪迴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圈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031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仙佛都說求道好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四、氣天仙印光法師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只因為未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得道                  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返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行善只落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                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大仙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以為唸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經文                   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脫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曉得淨土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                          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循環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604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仙佛都說求道好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五、氣天仙廣欽和尚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雖然在世苦修身 未得一點超生難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大夢初醒無色身 回歸之時返氣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求天尊引我前 上承皇母求濟顛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時日已至賜一點 返迴理域脫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輪轉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539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仙佛都說求道好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六、聖賢仙佛都求道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㈠老子拜鴻鈞子為師得道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悲華經說：觀音在寶藏佛授記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孔子問禮老子，求天道。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71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仙佛都說求道好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六、聖賢仙佛都求道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金剛經：佛陀授記於燃燈佛所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聖經：施洗約翰傳道給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可蘭經：穆罕默德在迦伯烈天神處得道。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092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仙佛都說求道好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七、濟公活佛勸求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脫離生死輪迴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，一定要求道、修道，自古以來的聖佛，都是有得道、修道才能成為聖佛，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因此哪有現代人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，不用求道、修道就能成為聖佛的？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285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仙佛都說求道好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聖人求道才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的才學飽滿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、智慧高超，也要問禮於老子，得道以後，才成為聖佛。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釋迦牟尼佛的德性，非常的盛大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，修行境界，非常的高超，也是要得到燃燈古佛的授記，才成為佛。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678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549</TotalTime>
  <Words>597</Words>
  <Application>Microsoft Office PowerPoint</Application>
  <PresentationFormat>如螢幕大小 (16:9)</PresentationFormat>
  <Paragraphs>57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仙佛都說求道好 悟見講</vt:lpstr>
      <vt:lpstr>仙佛都說求道好 悟見講</vt:lpstr>
      <vt:lpstr>仙佛都說求道好 悟見講</vt:lpstr>
      <vt:lpstr>仙佛都說求道好 悟見講</vt:lpstr>
      <vt:lpstr>仙佛都說求道好 悟見講</vt:lpstr>
      <vt:lpstr>仙佛都說求道好 悟見講</vt:lpstr>
      <vt:lpstr>仙佛都說求道好 悟見講</vt:lpstr>
      <vt:lpstr>仙佛都說求道好 悟見講</vt:lpstr>
      <vt:lpstr>仙佛都說求道好 悟見講</vt:lpstr>
      <vt:lpstr>仙佛都說求道好 悟見講</vt:lpstr>
      <vt:lpstr>仙佛都說求道好 悟見講</vt:lpstr>
      <vt:lpstr>仙佛都說求道好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268</cp:revision>
  <dcterms:created xsi:type="dcterms:W3CDTF">2014-02-15T05:50:45Z</dcterms:created>
  <dcterms:modified xsi:type="dcterms:W3CDTF">2018-03-13T08:55:20Z</dcterms:modified>
  <cp:contentStatus/>
</cp:coreProperties>
</file>