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降世拯愚迷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活佛恩師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天道降世拯愚迷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原因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三期佛子歸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以及末後災與刼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之善惡玉石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重大生死事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尋根究底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覓金線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須臾不離真宗顯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應運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同年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 何不尋根離六道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心生萬法身之主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在所難免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隨境轉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何不尋根離六道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處處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皆是蓬萊天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自明誠 　新民作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力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證菩提苟日新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日日新 　又日新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湯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之盤銘借鏡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共嗔 　愛與痴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洗滌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心靈忏改更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大道宏 　正己身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永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脫輪迴脫苦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8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、十信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玄牝光華復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月慧師母慈悲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持忠恕 齋慎獨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的確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無差真面目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意志堅 義敦行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與生俱來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玉樹風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章句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法語宏道宗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第一念 七情斷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十信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玄牝光華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17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內德煉本性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月慧師母慈悲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修養內德煉本性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身正直依理行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渡眾激發菩提心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成己成化萬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守至道般若顯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敬畏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天地重禮義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明辨信實嚴慎獨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理路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良知不違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25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證菩提苟日新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道明理懂修行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會意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契合得超生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寬大為懷珍藏識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人雅量惜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光陰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8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再認準否明詮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活佛恩師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一生中 力修行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齋戒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廣種諸善根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若老來 忽然間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顛倒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破齋犯戒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殊不知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也能成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再認準否明詮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勤懺改 真心悔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煉補過兜率天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0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 不枉此生至道尋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少年勤學惜光陰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造福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社會惠及人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孽障無礙真誠客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老實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表白依理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時刻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反思常懺悔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修身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覺醒自觀心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行直無邪仁義抱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不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枉此生至道尋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知書達禮守規戒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可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為而為志向立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成道無分老與少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否極泰來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無垠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45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、早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脫輪迴得超昇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活佛恩師慈悲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人世間 生死路　壽夭窮通有定數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限期至 難自保　滿腔熱血百事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不快 早修真　早脫輪迴得超昇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將愿了 師志行　尋根復性作完人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0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、將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相庶民明師尋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人能超生壽無限　難得圓滿百世功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何樂不為早早修　將相庶民明師尋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6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237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仙佛勸求道修道 悟見講</vt:lpstr>
      <vt:lpstr>仙佛勸求道修道 悟見講</vt:lpstr>
      <vt:lpstr>仙佛勸求道修道 悟見講</vt:lpstr>
      <vt:lpstr>仙佛勸求道修道 悟見講</vt:lpstr>
      <vt:lpstr>仙佛勸求道修道 悟見講</vt:lpstr>
      <vt:lpstr>仙佛勸求道修道 悟見講</vt:lpstr>
      <vt:lpstr>仙佛勸求道修道 悟見講</vt:lpstr>
      <vt:lpstr>仙佛勸求道修道 悟見講</vt:lpstr>
      <vt:lpstr>仙佛勸求道修道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255</cp:revision>
  <dcterms:created xsi:type="dcterms:W3CDTF">2014-02-15T05:50:45Z</dcterms:created>
  <dcterms:modified xsi:type="dcterms:W3CDTF">2018-02-03T09:48:56Z</dcterms:modified>
  <cp:contentStatus/>
</cp:coreProperties>
</file>