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16" r:id="rId2"/>
    <p:sldId id="317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18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、求道是根基緣份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道是自古不輕傳的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，經過千劫萬劫因緣的安排，才遇上這一著。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要知道，你們是有根基、有善緣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，時機到了，就牽你來到佛堂，求得大道。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十、今古奇緣求大道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秋天過了，再來就是冬天。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人生一轉眼生老病死，有生必有死，誰也無法避免。為師已是古人，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而你們是今人。古人和今人相會，這是千古的奇緣啊 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52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徒兒們才有這個福份得道。可別把自己給看輕了！真理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就在你身上，修不修就看你自己了！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師父引進門，修行看個人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！自己吃飯自己飽，別人替代不了。徒兒啊！真假要參透，認理實修，一世修，一世成。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86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二、天降道明師指點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，有緣的就會進來，這個門原來是開著，要將它開啟，你們才能夠進來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老天不大開普渡，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就無法上岸。老師我不給你指點，你就永遠無法明心見性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32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三、不信就無法求道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世上的人都犯一個通病，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人家對你愈好，你就愈害怕。就像東西愈便宜，你卻愈懷疑這個東西，是不是有瑕疵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對你說西瓜甜，你還說老王賣瓜，自賣自誇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！你不入佛門，怎會知道佛門奧妙玄理，究竟在哪裡？你不信，就會失去眼前的一切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46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四、求道不易要珍惜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今天能求道修道，非常的不容易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，六萬年來僅這一次。以前道傳天子，現在連百姓都能求道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道的殊勝，要好好的珍惜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。千萬不要得來容易，失去很快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4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五、不修辦難成佛果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記住，你們每個人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，自從求道那刻起，都有一顆小蓮子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修的人，這顆小蓮子，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就漸漸發芽、開花，如果你不修，小蓮子永遠是那麼小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5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六、改毛病去脾氣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修道，就要真修實煉，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好好的修心養性，把自己的脾氣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毛病好好的修正，不修正，蓮花當然會凋落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珍惜現在的可修行因緣吧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0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七、在家出家很殊勝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濟公我是大和尚，你們就是小和尚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。你們很幸運啊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現在這一期是火宅應運，能帶髮修行很方便。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既不會讓你理光頭，也不要叫你出家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。又讓你穿得漂漂亮亮的，美貌又端莊，所以你們更要表現出道的尊貴來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16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八、不要迷昧快求道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，百轉千劫到了現在，有多少人，是萬仙菩薩中的一員，醉失桃源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從前如何？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也不管將來會如何？甚至當下會如何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睡夢該醒了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千萬要把這個良機，好好的掌握住啊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80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今古奇緣求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九、佳期良辰要把握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六萬年來就等這麼一次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，這一次再做不好，就沒有下一次了。你的人生有多長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今天能平平安安，明天呢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明天就不知道了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為師不是常告訴你們要把握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佳期良辰就這一次，徒兒啊！要好好把握住啊！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26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2175</TotalTime>
  <Words>849</Words>
  <Application>Microsoft Office PowerPoint</Application>
  <PresentationFormat>如螢幕大小 (16:9)</PresentationFormat>
  <Paragraphs>60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今古奇緣求天道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372</cp:revision>
  <dcterms:created xsi:type="dcterms:W3CDTF">2014-02-15T05:50:45Z</dcterms:created>
  <dcterms:modified xsi:type="dcterms:W3CDTF">2018-09-25T11:02:24Z</dcterms:modified>
  <cp:contentStatus/>
</cp:coreProperties>
</file>