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人心慌慌速修真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一、真心懺悔無別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天時急緊天災禍    人心慌慌速修真    真心懺悔無別法    法法印心了業深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天地定理乃循環     人類殺業造罪添    不修口德圖口慾    招來瘟疫苦無邊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人心慌慌速修真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二、累世惡業要懺悔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怎麼修？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懺悔。每天磕懺悔頭。累世的都要懺悔，好嗎？身口意惡業都要懺悔。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連續懺悔一個月，沒有做壞事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，你的功力有，你的業障就消除。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要加福延命還不簡單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，好好懺悔，心善念，家庭會很和諧很善良，很平安，五福就臨門。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人心慌慌速修真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三、疫情因何不安定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人心敗壞惹災禍    共業成熟受摧殘    疫情因何不安定    皆因人心險多端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佛前叩拜發心願    誦經祝禱息波瀾    仙佛菩薩聚會所    邪魔不敢惹禍端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人心慌慌速修真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四、諸神護佑修道男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遇難呈祥災劫轉    諸神護佑修道男    無形佛堂自身有     點亮心燈三省觀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二六拂拭除妄想            堅定信念靜守玄                心香懺悔身口意    速發善念過劫關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人心慌慌速修真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五、恐怖哀懼拋一邊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浩然正氣天地貫    恐怖哀懼拋一邊    此時設堂意義廣    亦當處處植清蓮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一燈破除千年暗    佛光普照萬法傳    雲城躲災避劫難    萬家生佛耀祖先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2977</TotalTime>
  <Words>344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人心慌慌速修真 悟見講</vt:lpstr>
      <vt:lpstr>人心慌慌速修真 悟見講</vt:lpstr>
      <vt:lpstr>人心慌慌速修真 悟見講</vt:lpstr>
      <vt:lpstr>人心慌慌速修真 悟見講</vt:lpstr>
      <vt:lpstr>人心慌慌速修真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685</cp:revision>
  <dcterms:created xsi:type="dcterms:W3CDTF">2014-02-15T05:50:45Z</dcterms:created>
  <dcterms:modified xsi:type="dcterms:W3CDTF">2021-06-27T03:21:07Z</dcterms:modified>
  <cp:contentStatus/>
</cp:coreProperties>
</file>