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0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人得一則聖怎講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極動一生，一本散于萬殊，天得一則清，地得一則寧，人得一則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佛曰明心見性，萬法歸一；道曰修心煉性，抱元守一；儒曰存心養性，執中貫一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9989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4141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9672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一者理也，人得天之理以成性，得天之一以成形，故在先天，一性圓明，渾然天理，不飲不食，無思無慮，隨母呼吸，一氣流行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降生而後，的一聲，陰陽二氣，從口鼻而入，則一分為二矣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先天只一性，後天又一命，性命分二，各失其一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332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性失一乾變離，離者離也，離則必散，散則虛，一點靈性，離了舍利子本位，本位虛矣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靈性，散於眼而知觀色，散於耳而知聽聲，散於鼻而知香臭，散於口而知語言與飲食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於四肢而知動作，散於皮膚而知痛癢，散於毛孔而知冷熱，散於臟腑而知饑飽，散於心而生六欲，散於意而有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七情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346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，東飄西蕩，醉生夢死，昏沈下墜，危殆不安，則命又失一，坤變為坎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者坎坷也，坎坷即陷，這點靈性，陷於七情六欲，泊沒於酒色，淹埋於財氣，轉於四生六道之輪回，而不能返本還原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207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天失一，則星辰亂度；地失一，則山崩海潰；人失一，則陷到輪回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者“理”也，理失一，則“埋”，得一成理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雲：“有理走遍天下，無理寸步難行。”</a:t>
            </a:r>
            <a:endParaRPr lang="en-US" altLang="zh-TW" sz="36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510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09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37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2183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人得一則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/>
              <a:t> </a:t>
            </a:r>
            <a:r>
              <a:rPr lang="zh-TW" altLang="en-US" sz="4000" dirty="0" smtClean="0"/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00445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</TotalTime>
  <Words>498</Words>
  <Application>Microsoft Office PowerPoint</Application>
  <PresentationFormat>如螢幕大小 (16:9)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  <vt:lpstr>人得一則聖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116</cp:revision>
  <dcterms:created xsi:type="dcterms:W3CDTF">2014-02-15T05:50:45Z</dcterms:created>
  <dcterms:modified xsi:type="dcterms:W3CDTF">2016-07-04T14:58:15Z</dcterms:modified>
</cp:coreProperties>
</file>