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B8EC57C-9696-4C7C-AD00-0CB390773843}"/>
    <pc:docChg chg="custSel addSld modSld">
      <pc:chgData name="老兄 悟見" userId="d3c841b5715e98f1" providerId="LiveId" clId="{EB8EC57C-9696-4C7C-AD00-0CB390773843}" dt="2021-10-06T03:26:54.677" v="50" actId="207"/>
      <pc:docMkLst>
        <pc:docMk/>
      </pc:docMkLst>
      <pc:sldChg chg="modSp mod">
        <pc:chgData name="老兄 悟見" userId="d3c841b5715e98f1" providerId="LiveId" clId="{EB8EC57C-9696-4C7C-AD00-0CB390773843}" dt="2021-10-06T03:24:49.373" v="26" actId="207"/>
        <pc:sldMkLst>
          <pc:docMk/>
          <pc:sldMk cId="2451051432" sldId="345"/>
        </pc:sldMkLst>
        <pc:spChg chg="mod">
          <ac:chgData name="老兄 悟見" userId="d3c841b5715e98f1" providerId="LiveId" clId="{EB8EC57C-9696-4C7C-AD00-0CB390773843}" dt="2021-10-06T03:24:49.373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B8EC57C-9696-4C7C-AD00-0CB390773843}" dt="2021-10-06T03:25:13.350" v="31" actId="207"/>
        <pc:sldMkLst>
          <pc:docMk/>
          <pc:sldMk cId="790092922" sldId="346"/>
        </pc:sldMkLst>
        <pc:spChg chg="mod">
          <ac:chgData name="老兄 悟見" userId="d3c841b5715e98f1" providerId="LiveId" clId="{EB8EC57C-9696-4C7C-AD00-0CB390773843}" dt="2021-10-06T03:25:13.350" v="31" actId="207"/>
          <ac:spMkLst>
            <pc:docMk/>
            <pc:sldMk cId="79009292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EB8EC57C-9696-4C7C-AD00-0CB390773843}" dt="2021-10-06T03:25:52.369" v="39" actId="207"/>
        <pc:sldMkLst>
          <pc:docMk/>
          <pc:sldMk cId="1488083846" sldId="347"/>
        </pc:sldMkLst>
        <pc:spChg chg="mod">
          <ac:chgData name="老兄 悟見" userId="d3c841b5715e98f1" providerId="LiveId" clId="{EB8EC57C-9696-4C7C-AD00-0CB390773843}" dt="2021-10-06T03:25:52.369" v="39" actId="207"/>
          <ac:spMkLst>
            <pc:docMk/>
            <pc:sldMk cId="1488083846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EB8EC57C-9696-4C7C-AD00-0CB390773843}" dt="2021-10-06T03:26:20.813" v="45" actId="207"/>
        <pc:sldMkLst>
          <pc:docMk/>
          <pc:sldMk cId="951238028" sldId="348"/>
        </pc:sldMkLst>
        <pc:spChg chg="mod">
          <ac:chgData name="老兄 悟見" userId="d3c841b5715e98f1" providerId="LiveId" clId="{EB8EC57C-9696-4C7C-AD00-0CB390773843}" dt="2021-10-06T03:26:20.813" v="45" actId="207"/>
          <ac:spMkLst>
            <pc:docMk/>
            <pc:sldMk cId="951238028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B8EC57C-9696-4C7C-AD00-0CB390773843}" dt="2021-10-06T03:26:54.677" v="50" actId="207"/>
        <pc:sldMkLst>
          <pc:docMk/>
          <pc:sldMk cId="690962913" sldId="349"/>
        </pc:sldMkLst>
        <pc:spChg chg="mod">
          <ac:chgData name="老兄 悟見" userId="d3c841b5715e98f1" providerId="LiveId" clId="{EB8EC57C-9696-4C7C-AD00-0CB390773843}" dt="2021-10-06T03:26:54.677" v="50" actId="207"/>
          <ac:spMkLst>
            <pc:docMk/>
            <pc:sldMk cId="690962913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人如何以覺為師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一、覺是以自己為師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其實每個人的導師，還是自己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，能救自己的還是自己，一切憑自己的心念去做，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自己的心要定，心要定，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就得多參訪聖賢先哲，踏以前往聖的足跡，才能瞭解哪些話、哪些理合乎天意？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人如何以覺為師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二、自己走出自己路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老師希望徒兒們，自己走出自己的路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來，老師要求大家，守住自己的一顆心，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道在日常、道在自身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，自身不研究，而去研究別人，那是沒有用的。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009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人如何以覺為師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三、自己做才能成佛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今天要成道、要有成就，還是自己要想得通才可能，要做仙佛，也要自己放得開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，才能做仙佛。每個人的能力無限、潛力無限，只是自己，沒去發掘罷了，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寶山還得自己挖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，每個人，都有上天賦予的智慧，因此要自己去挖、自己去找。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08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人如何以覺為師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四、修辦完全看自己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今天想修就去修，想辦就去辦，沒有人能勉強你的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。你們的道心，就是那顆初發心，發心、退心只在一念之間，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今天願不願意修，願不願意辦，就看你們自己了。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123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人如何以覺為師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五、行功立德才算覺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徒兒有沒有想過，憑你一個凡人，何德何能，讓你的祖先沾你的光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，你有做了什麼善事嗎？你有行功立德嗎？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光是坐在佛堂聽講師講課，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祖先就可以沾你的光，在外面聽啊，為什麼還不珍惜呢？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96291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409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人如何以覺為師 悟見講</vt:lpstr>
      <vt:lpstr>人如何以覺為師 悟見講</vt:lpstr>
      <vt:lpstr>人如何以覺為師 悟見講</vt:lpstr>
      <vt:lpstr>人如何以覺為師 悟見講</vt:lpstr>
      <vt:lpstr>人如何以覺為師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2021-10-06T03:26:56Z</dcterms:modified>
  <cp:contentStatus/>
</cp:coreProperties>
</file>