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0" r:id="rId2"/>
    <p:sldId id="341" r:id="rId3"/>
    <p:sldId id="346" r:id="rId4"/>
    <p:sldId id="345" r:id="rId5"/>
    <p:sldId id="344" r:id="rId6"/>
    <p:sldId id="343" r:id="rId7"/>
    <p:sldId id="342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1" d="100"/>
          <a:sy n="81" d="100"/>
        </p:scale>
        <p:origin x="72" y="1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乾隆皇帝叩求天道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33936"/>
            <a:ext cx="8280920" cy="4920810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乾隆皇帝叩求天道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1944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順則地獄逆天堂                          治始修終密中藏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帝興天道荒草長                                                       皇娘恤兒還故鄉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吾乃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精一大仙  清祖順治   是也  今奉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母敕旨  師尊大慈  帶領曾孫乾隆來此叩參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母駕  再遙叩  師尊師母  大德宏廣悲慈無疆   止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7502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乾隆皇帝叩求天道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33936"/>
            <a:ext cx="8280920" cy="4920810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善化民安居樂業        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天廣被雨露恩沾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坤大同世界至善            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重大德以化大千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吾清代高宗 純皇帝  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乾隆是也 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今奉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帝敕旨 師尊慈悲 隨同先祖 佛堂而來 百叩拜上師尊 再遙叩                                           皇母  師尊師母法駕安然 道長安泰 大悲無疆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點傳頂禮 後人全祥 眾真可好 一一頂安祥   哈哈止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27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乾隆皇帝叩求天道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33936"/>
            <a:ext cx="8280921" cy="492081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吾乾隆提木機皇母駕前師尊前羞慘慘開口述焉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吾本是清代帝年限不遠丙辰年始接位六十之年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至乙卯靈歸天恨位多戀且不如吾先祖一八年餘</a:t>
            </a:r>
            <a:br>
              <a:rPr lang="en-US" altLang="zh-TW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悟透了凡塵假帝位不戀立堅志去五台大道參禪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到那時要自在瑤天而返離卻氣脫色身大證金仙</a:t>
            </a:r>
            <a:b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今未會白陽至世界極息漸漸的收縮了要歸無極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2037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乾隆皇帝叩求天道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33936"/>
            <a:ext cx="8280920" cy="492081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天開子無生有物發無息是未午金烏墜漸落西山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無縱有而還無始終本末終始者氣象也恐怕難久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此未會三期劫最是驚險驚動了地獄鬼氣天仙真</a:t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皆怕是天要覆實不久遠地要翻半混沌萬靈難全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癸未間王母娘三三大會眾仙真共慶賀喜而悲慘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皆悲的一點靈難求一點誰知曉道在世也難求玄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631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乾隆皇帝叩求天道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33936"/>
            <a:ext cx="8280920" cy="492081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無奈何有先祖蒙師派遣 東稜地助大道挽化心田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於是間吾隨祖常把事辦 施些個化人方顯化多端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嘆嘆嘆吾乾隆世前功鮮 多流浪於凡塵五六十年</a:t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幸未曾造深冤餘德稍積 纔過著三期日中華之年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回憶起花花世真無可戀 歸空後回頭看非是真焉 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雖然是一國的人王帝主 最易迷花世界實在可憐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821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乾隆皇帝叩求天道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33936"/>
            <a:ext cx="8280920" cy="492081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看起來世界是汪洋一片 蕩蕩的忽浪起造孽堪重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奉勸吾東稜地老老幼幼 快將這情鎖解慾架莫纏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有妻子冤緣配度世為伴 此凡象非實象且莫忘貪</a:t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名與利終何用虛榮一片 那皆是套人繩進了就栓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批至此令使吾淚流滿面 今日裡非母慈焉到此壇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自愧著鮮功心無可貢獻 以慰其皇娘意師尊慈憐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65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33936"/>
            <a:ext cx="576064" cy="485926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乾隆皇帝叩求天道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33936"/>
            <a:ext cx="8280920" cy="492081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無表白與師前真功何獻 吾只得暗助道化滿三千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還望祈吾後人全祥提念 與點傳頂一禮代吾傳宣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師尊前加美意給吾求點 久日後獻吾身報答恩寬</a:t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十八代弓長師給吾救拔 吾若是求道後捨身成全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您慈悲求求吧恩念不斷 吾意退願雷譴粉身難全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批至此不再敘辭叩    母駕 拜師尊 遙叩師尊師母法駕前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別眾真代吾傳念      不再批謝三才多為勞煩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93390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2905</TotalTime>
  <Words>765</Words>
  <Application>Microsoft Office PowerPoint</Application>
  <PresentationFormat>如螢幕大小 (16:9)</PresentationFormat>
  <Paragraphs>26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乾隆皇帝叩求天道 悟見講</vt:lpstr>
      <vt:lpstr>乾隆皇帝叩求天道 悟見講</vt:lpstr>
      <vt:lpstr>乾隆皇帝叩求天道 悟見講</vt:lpstr>
      <vt:lpstr>乾隆皇帝叩求天道 悟見講</vt:lpstr>
      <vt:lpstr>乾隆皇帝叩求天道 悟見講</vt:lpstr>
      <vt:lpstr>乾隆皇帝叩求天道 悟見講</vt:lpstr>
      <vt:lpstr>乾隆皇帝叩求天道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664</cp:revision>
  <dcterms:created xsi:type="dcterms:W3CDTF">2014-02-15T05:50:45Z</dcterms:created>
  <dcterms:modified xsi:type="dcterms:W3CDTF">2021-04-04T01:02:59Z</dcterms:modified>
  <cp:contentStatus/>
</cp:coreProperties>
</file>